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404" r:id="rId3"/>
    <p:sldId id="400" r:id="rId4"/>
    <p:sldId id="405" r:id="rId5"/>
    <p:sldId id="416" r:id="rId6"/>
    <p:sldId id="417" r:id="rId7"/>
    <p:sldId id="401" r:id="rId8"/>
    <p:sldId id="370" r:id="rId9"/>
    <p:sldId id="406" r:id="rId10"/>
    <p:sldId id="402" r:id="rId11"/>
    <p:sldId id="403" r:id="rId12"/>
    <p:sldId id="407" r:id="rId13"/>
    <p:sldId id="408" r:id="rId14"/>
    <p:sldId id="418" r:id="rId15"/>
    <p:sldId id="409" r:id="rId16"/>
    <p:sldId id="419" r:id="rId17"/>
    <p:sldId id="410" r:id="rId18"/>
    <p:sldId id="425" r:id="rId19"/>
    <p:sldId id="423" r:id="rId20"/>
    <p:sldId id="411" r:id="rId21"/>
    <p:sldId id="413" r:id="rId22"/>
    <p:sldId id="421" r:id="rId23"/>
    <p:sldId id="415" r:id="rId24"/>
    <p:sldId id="414" r:id="rId25"/>
    <p:sldId id="422" r:id="rId26"/>
    <p:sldId id="42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a Paradis" initials="DP" lastIdx="2" clrIdx="0">
    <p:extLst>
      <p:ext uri="{19B8F6BF-5375-455C-9EA6-DF929625EA0E}">
        <p15:presenceInfo xmlns:p15="http://schemas.microsoft.com/office/powerpoint/2012/main" userId="S::diana.paradis@aspu.com::dc37bc32-5953-42db-b3f4-1f6a84fbd95a" providerId="AD"/>
      </p:ext>
    </p:extLst>
  </p:cmAuthor>
  <p:cmAuthor id="2" name="Heather Frederick" initials="HF" lastIdx="4" clrIdx="1">
    <p:extLst>
      <p:ext uri="{19B8F6BF-5375-455C-9EA6-DF929625EA0E}">
        <p15:presenceInfo xmlns:p15="http://schemas.microsoft.com/office/powerpoint/2012/main" userId="S::heather.frederick@my.calsouthern.edu::38a43f91-cac5-430f-b4a2-384deb52a9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D6B"/>
    <a:srgbClr val="1F45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854" autoAdjust="0"/>
  </p:normalViewPr>
  <p:slideViewPr>
    <p:cSldViewPr snapToGrid="0">
      <p:cViewPr varScale="1">
        <p:scale>
          <a:sx n="57" d="100"/>
          <a:sy n="57" d="100"/>
        </p:scale>
        <p:origin x="12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69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DD874B-E3BA-4BCF-94EC-44B3363CEA8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CA4991E-C858-4193-9BA1-3B8F4342AEE9}">
      <dgm:prSet/>
      <dgm:spPr/>
      <dgm:t>
        <a:bodyPr/>
        <a:lstStyle/>
        <a:p>
          <a:r>
            <a:rPr lang="en-US" b="1" i="0" baseline="0" dirty="0"/>
            <a:t>“</a:t>
          </a:r>
          <a:r>
            <a:rPr lang="en-US" b="0" i="0" baseline="0" dirty="0"/>
            <a:t>Learning new teaching strategies to better serve my students.”</a:t>
          </a:r>
          <a:endParaRPr lang="en-US" b="0" dirty="0"/>
        </a:p>
      </dgm:t>
    </dgm:pt>
    <dgm:pt modelId="{91C1162D-9D8F-4BEA-B7ED-36D5343B0721}" type="parTrans" cxnId="{345BF1E6-F179-408C-BE4D-6DF19509CF49}">
      <dgm:prSet/>
      <dgm:spPr/>
      <dgm:t>
        <a:bodyPr/>
        <a:lstStyle/>
        <a:p>
          <a:endParaRPr lang="en-US"/>
        </a:p>
      </dgm:t>
    </dgm:pt>
    <dgm:pt modelId="{60A0C0F3-83AC-4424-8BCE-82987C7CD610}" type="sibTrans" cxnId="{345BF1E6-F179-408C-BE4D-6DF19509CF49}">
      <dgm:prSet/>
      <dgm:spPr/>
      <dgm:t>
        <a:bodyPr/>
        <a:lstStyle/>
        <a:p>
          <a:endParaRPr lang="en-US"/>
        </a:p>
      </dgm:t>
    </dgm:pt>
    <dgm:pt modelId="{FACC421D-08FE-40E9-B111-BFD5C308860D}">
      <dgm:prSet/>
      <dgm:spPr/>
      <dgm:t>
        <a:bodyPr/>
        <a:lstStyle/>
        <a:p>
          <a:r>
            <a:rPr lang="en-US" b="1" i="0" baseline="0" dirty="0"/>
            <a:t>“</a:t>
          </a:r>
          <a:r>
            <a:rPr lang="en-US" b="0" i="0" baseline="0" dirty="0"/>
            <a:t>Opportunities to grow in my field and stay current with trends in education.”</a:t>
          </a:r>
          <a:endParaRPr lang="en-US" b="0" dirty="0"/>
        </a:p>
      </dgm:t>
    </dgm:pt>
    <dgm:pt modelId="{EA00959A-FB50-40F4-8569-2D50B90B17E9}" type="parTrans" cxnId="{86AFDB67-3CD9-47FC-8F12-11A700DE25CB}">
      <dgm:prSet/>
      <dgm:spPr/>
      <dgm:t>
        <a:bodyPr/>
        <a:lstStyle/>
        <a:p>
          <a:endParaRPr lang="en-US"/>
        </a:p>
      </dgm:t>
    </dgm:pt>
    <dgm:pt modelId="{5B3C8866-0A2C-48ED-925D-045E82D33D38}" type="sibTrans" cxnId="{86AFDB67-3CD9-47FC-8F12-11A700DE25CB}">
      <dgm:prSet/>
      <dgm:spPr/>
      <dgm:t>
        <a:bodyPr/>
        <a:lstStyle/>
        <a:p>
          <a:endParaRPr lang="en-US"/>
        </a:p>
      </dgm:t>
    </dgm:pt>
    <dgm:pt modelId="{34A64E25-298A-4069-8FD2-E92E5E5E8AEC}">
      <dgm:prSet/>
      <dgm:spPr/>
      <dgm:t>
        <a:bodyPr/>
        <a:lstStyle/>
        <a:p>
          <a:r>
            <a:rPr lang="en-US" b="1" i="0" baseline="0" dirty="0"/>
            <a:t>“</a:t>
          </a:r>
          <a:r>
            <a:rPr lang="en-US" b="0" i="0" baseline="0" dirty="0"/>
            <a:t>Anything that helps me improve my online teaching skills and student engagement.”</a:t>
          </a:r>
          <a:endParaRPr lang="en-US" b="0" dirty="0"/>
        </a:p>
      </dgm:t>
    </dgm:pt>
    <dgm:pt modelId="{F0881CCD-FF48-4671-A510-220BD9547D96}" type="parTrans" cxnId="{C0DF89A6-C502-4D3C-A973-3B2A49D9D569}">
      <dgm:prSet/>
      <dgm:spPr/>
      <dgm:t>
        <a:bodyPr/>
        <a:lstStyle/>
        <a:p>
          <a:endParaRPr lang="en-US"/>
        </a:p>
      </dgm:t>
    </dgm:pt>
    <dgm:pt modelId="{B92489FA-C84F-4B1E-A764-1EA83C1ACE3B}" type="sibTrans" cxnId="{C0DF89A6-C502-4D3C-A973-3B2A49D9D569}">
      <dgm:prSet/>
      <dgm:spPr/>
      <dgm:t>
        <a:bodyPr/>
        <a:lstStyle/>
        <a:p>
          <a:endParaRPr lang="en-US"/>
        </a:p>
      </dgm:t>
    </dgm:pt>
    <dgm:pt modelId="{A450331C-C416-432D-8856-F8F62E1A8E2A}">
      <dgm:prSet/>
      <dgm:spPr/>
      <dgm:t>
        <a:bodyPr/>
        <a:lstStyle/>
        <a:p>
          <a:r>
            <a:rPr lang="en-US" b="1" i="0" baseline="0" dirty="0"/>
            <a:t>“</a:t>
          </a:r>
          <a:r>
            <a:rPr lang="en-US" b="0" i="0" baseline="0" dirty="0"/>
            <a:t>A way to sharpen my technical skills—like using new tools in the LMS or AI resources.”</a:t>
          </a:r>
          <a:endParaRPr lang="en-US" b="0" dirty="0"/>
        </a:p>
      </dgm:t>
    </dgm:pt>
    <dgm:pt modelId="{41C5BC60-EE70-4573-B8B5-27C0D2262CB2}" type="parTrans" cxnId="{DD161284-9922-4C27-A6CD-B55A470E0555}">
      <dgm:prSet/>
      <dgm:spPr/>
      <dgm:t>
        <a:bodyPr/>
        <a:lstStyle/>
        <a:p>
          <a:endParaRPr lang="en-US"/>
        </a:p>
      </dgm:t>
    </dgm:pt>
    <dgm:pt modelId="{D245CF63-372E-47F9-953A-415CDCD0DE1E}" type="sibTrans" cxnId="{DD161284-9922-4C27-A6CD-B55A470E0555}">
      <dgm:prSet/>
      <dgm:spPr/>
      <dgm:t>
        <a:bodyPr/>
        <a:lstStyle/>
        <a:p>
          <a:endParaRPr lang="en-US"/>
        </a:p>
      </dgm:t>
    </dgm:pt>
    <dgm:pt modelId="{50A745BA-F97E-4104-8A6D-4E7B4FF69D6E}">
      <dgm:prSet/>
      <dgm:spPr/>
      <dgm:t>
        <a:bodyPr/>
        <a:lstStyle/>
        <a:p>
          <a:r>
            <a:rPr lang="en-US" b="1" i="0" baseline="0" dirty="0"/>
            <a:t>“</a:t>
          </a:r>
          <a:r>
            <a:rPr lang="en-US" b="0" i="0" baseline="0" dirty="0"/>
            <a:t>Formal or informal learning experiences that help me teach more effectively.”</a:t>
          </a:r>
          <a:endParaRPr lang="en-US" b="0" dirty="0"/>
        </a:p>
      </dgm:t>
    </dgm:pt>
    <dgm:pt modelId="{F7EB84D6-3ADE-46FC-BF34-19D7153F05DA}" type="parTrans" cxnId="{C4B78EEE-EAB9-41F6-BFCA-2518F8ACCAF4}">
      <dgm:prSet/>
      <dgm:spPr/>
      <dgm:t>
        <a:bodyPr/>
        <a:lstStyle/>
        <a:p>
          <a:endParaRPr lang="en-US"/>
        </a:p>
      </dgm:t>
    </dgm:pt>
    <dgm:pt modelId="{4EA7FBB3-2F6A-4C34-85DA-0C17CE019DA7}" type="sibTrans" cxnId="{C4B78EEE-EAB9-41F6-BFCA-2518F8ACCAF4}">
      <dgm:prSet/>
      <dgm:spPr/>
      <dgm:t>
        <a:bodyPr/>
        <a:lstStyle/>
        <a:p>
          <a:endParaRPr lang="en-US"/>
        </a:p>
      </dgm:t>
    </dgm:pt>
    <dgm:pt modelId="{3B52530C-E604-498C-A13D-E5938D536DB9}">
      <dgm:prSet/>
      <dgm:spPr/>
      <dgm:t>
        <a:bodyPr/>
        <a:lstStyle/>
        <a:p>
          <a:r>
            <a:rPr lang="en-US" b="1" i="0" baseline="0" dirty="0"/>
            <a:t>“</a:t>
          </a:r>
          <a:r>
            <a:rPr lang="en-US" b="0" i="0" baseline="0" dirty="0"/>
            <a:t>Access to resources, workshops, or training that make me feel more confident and connected as an instructor</a:t>
          </a:r>
          <a:r>
            <a:rPr lang="en-US" b="1" i="0" baseline="0" dirty="0"/>
            <a:t>.”</a:t>
          </a:r>
          <a:endParaRPr lang="en-US" dirty="0"/>
        </a:p>
      </dgm:t>
    </dgm:pt>
    <dgm:pt modelId="{81E322CF-B089-44F3-875C-E30438933725}" type="parTrans" cxnId="{A33B822E-93AC-4F1E-9F48-151B5E5A78E4}">
      <dgm:prSet/>
      <dgm:spPr/>
      <dgm:t>
        <a:bodyPr/>
        <a:lstStyle/>
        <a:p>
          <a:endParaRPr lang="en-US"/>
        </a:p>
      </dgm:t>
    </dgm:pt>
    <dgm:pt modelId="{8F6E7F71-F820-4764-B0B7-C7C1131BF233}" type="sibTrans" cxnId="{A33B822E-93AC-4F1E-9F48-151B5E5A78E4}">
      <dgm:prSet/>
      <dgm:spPr/>
      <dgm:t>
        <a:bodyPr/>
        <a:lstStyle/>
        <a:p>
          <a:endParaRPr lang="en-US"/>
        </a:p>
      </dgm:t>
    </dgm:pt>
    <dgm:pt modelId="{74DE8E63-CAFE-447F-8626-ED499CA5C1EF}" type="pres">
      <dgm:prSet presAssocID="{35DD874B-E3BA-4BCF-94EC-44B3363CEA8A}" presName="vert0" presStyleCnt="0">
        <dgm:presLayoutVars>
          <dgm:dir/>
          <dgm:animOne val="branch"/>
          <dgm:animLvl val="lvl"/>
        </dgm:presLayoutVars>
      </dgm:prSet>
      <dgm:spPr/>
    </dgm:pt>
    <dgm:pt modelId="{EB52794B-AF0B-4608-B779-DD8AE1764506}" type="pres">
      <dgm:prSet presAssocID="{2CA4991E-C858-4193-9BA1-3B8F4342AEE9}" presName="thickLine" presStyleLbl="alignNode1" presStyleIdx="0" presStyleCnt="6"/>
      <dgm:spPr/>
    </dgm:pt>
    <dgm:pt modelId="{8A3AA8BA-1F57-4B73-9E40-2DDB4FFF45D7}" type="pres">
      <dgm:prSet presAssocID="{2CA4991E-C858-4193-9BA1-3B8F4342AEE9}" presName="horz1" presStyleCnt="0"/>
      <dgm:spPr/>
    </dgm:pt>
    <dgm:pt modelId="{A7246E4B-CA7A-4F85-9BF6-F72D36662104}" type="pres">
      <dgm:prSet presAssocID="{2CA4991E-C858-4193-9BA1-3B8F4342AEE9}" presName="tx1" presStyleLbl="revTx" presStyleIdx="0" presStyleCnt="6"/>
      <dgm:spPr/>
    </dgm:pt>
    <dgm:pt modelId="{6012CEC7-D269-4CDA-B8DD-98B5C8C41826}" type="pres">
      <dgm:prSet presAssocID="{2CA4991E-C858-4193-9BA1-3B8F4342AEE9}" presName="vert1" presStyleCnt="0"/>
      <dgm:spPr/>
    </dgm:pt>
    <dgm:pt modelId="{0D81555D-A814-48AE-B218-A7EBEC49ACDF}" type="pres">
      <dgm:prSet presAssocID="{FACC421D-08FE-40E9-B111-BFD5C308860D}" presName="thickLine" presStyleLbl="alignNode1" presStyleIdx="1" presStyleCnt="6"/>
      <dgm:spPr/>
    </dgm:pt>
    <dgm:pt modelId="{A732E41A-0D88-413B-8553-6AD6D1D41C5C}" type="pres">
      <dgm:prSet presAssocID="{FACC421D-08FE-40E9-B111-BFD5C308860D}" presName="horz1" presStyleCnt="0"/>
      <dgm:spPr/>
    </dgm:pt>
    <dgm:pt modelId="{11F9589A-84E6-4C83-83AF-53BB201C561D}" type="pres">
      <dgm:prSet presAssocID="{FACC421D-08FE-40E9-B111-BFD5C308860D}" presName="tx1" presStyleLbl="revTx" presStyleIdx="1" presStyleCnt="6"/>
      <dgm:spPr/>
    </dgm:pt>
    <dgm:pt modelId="{DB449BAC-1F5E-4C02-9685-8491EFBF7DAF}" type="pres">
      <dgm:prSet presAssocID="{FACC421D-08FE-40E9-B111-BFD5C308860D}" presName="vert1" presStyleCnt="0"/>
      <dgm:spPr/>
    </dgm:pt>
    <dgm:pt modelId="{EC93F247-83F7-4908-A2D6-C8D847642EE7}" type="pres">
      <dgm:prSet presAssocID="{34A64E25-298A-4069-8FD2-E92E5E5E8AEC}" presName="thickLine" presStyleLbl="alignNode1" presStyleIdx="2" presStyleCnt="6"/>
      <dgm:spPr/>
    </dgm:pt>
    <dgm:pt modelId="{30277E02-56F5-4B65-ACF6-1C7DB79D032C}" type="pres">
      <dgm:prSet presAssocID="{34A64E25-298A-4069-8FD2-E92E5E5E8AEC}" presName="horz1" presStyleCnt="0"/>
      <dgm:spPr/>
    </dgm:pt>
    <dgm:pt modelId="{6ADCB0F4-2A68-4E52-9A2D-F6C3B94924AE}" type="pres">
      <dgm:prSet presAssocID="{34A64E25-298A-4069-8FD2-E92E5E5E8AEC}" presName="tx1" presStyleLbl="revTx" presStyleIdx="2" presStyleCnt="6"/>
      <dgm:spPr/>
    </dgm:pt>
    <dgm:pt modelId="{742B93B5-F58C-47F0-9BFF-AAF2CF084817}" type="pres">
      <dgm:prSet presAssocID="{34A64E25-298A-4069-8FD2-E92E5E5E8AEC}" presName="vert1" presStyleCnt="0"/>
      <dgm:spPr/>
    </dgm:pt>
    <dgm:pt modelId="{8695CE6A-BB56-4F19-99E6-B4FFBF63CFF9}" type="pres">
      <dgm:prSet presAssocID="{A450331C-C416-432D-8856-F8F62E1A8E2A}" presName="thickLine" presStyleLbl="alignNode1" presStyleIdx="3" presStyleCnt="6"/>
      <dgm:spPr/>
    </dgm:pt>
    <dgm:pt modelId="{AEB603E9-9CBF-4AD1-9521-837A86B01C93}" type="pres">
      <dgm:prSet presAssocID="{A450331C-C416-432D-8856-F8F62E1A8E2A}" presName="horz1" presStyleCnt="0"/>
      <dgm:spPr/>
    </dgm:pt>
    <dgm:pt modelId="{FD44C168-EBAA-4141-988A-1D913A82106A}" type="pres">
      <dgm:prSet presAssocID="{A450331C-C416-432D-8856-F8F62E1A8E2A}" presName="tx1" presStyleLbl="revTx" presStyleIdx="3" presStyleCnt="6"/>
      <dgm:spPr/>
    </dgm:pt>
    <dgm:pt modelId="{146603CF-16B6-462F-9F33-1BA3A26B3BCE}" type="pres">
      <dgm:prSet presAssocID="{A450331C-C416-432D-8856-F8F62E1A8E2A}" presName="vert1" presStyleCnt="0"/>
      <dgm:spPr/>
    </dgm:pt>
    <dgm:pt modelId="{59CF2DDB-320B-4CF7-8491-79A53570C3AD}" type="pres">
      <dgm:prSet presAssocID="{50A745BA-F97E-4104-8A6D-4E7B4FF69D6E}" presName="thickLine" presStyleLbl="alignNode1" presStyleIdx="4" presStyleCnt="6"/>
      <dgm:spPr/>
    </dgm:pt>
    <dgm:pt modelId="{11543C0C-BE01-45A2-8BF3-968E47CA6112}" type="pres">
      <dgm:prSet presAssocID="{50A745BA-F97E-4104-8A6D-4E7B4FF69D6E}" presName="horz1" presStyleCnt="0"/>
      <dgm:spPr/>
    </dgm:pt>
    <dgm:pt modelId="{BA1C4567-32B5-47FF-A85D-C9C5DF375DE3}" type="pres">
      <dgm:prSet presAssocID="{50A745BA-F97E-4104-8A6D-4E7B4FF69D6E}" presName="tx1" presStyleLbl="revTx" presStyleIdx="4" presStyleCnt="6"/>
      <dgm:spPr/>
    </dgm:pt>
    <dgm:pt modelId="{729B1791-3BE3-44C3-A265-EC7846EABBE2}" type="pres">
      <dgm:prSet presAssocID="{50A745BA-F97E-4104-8A6D-4E7B4FF69D6E}" presName="vert1" presStyleCnt="0"/>
      <dgm:spPr/>
    </dgm:pt>
    <dgm:pt modelId="{3BA9A004-F564-4241-952C-80D9E9B3637B}" type="pres">
      <dgm:prSet presAssocID="{3B52530C-E604-498C-A13D-E5938D536DB9}" presName="thickLine" presStyleLbl="alignNode1" presStyleIdx="5" presStyleCnt="6"/>
      <dgm:spPr/>
    </dgm:pt>
    <dgm:pt modelId="{123F0B39-B226-4C87-B241-C3B76E39512E}" type="pres">
      <dgm:prSet presAssocID="{3B52530C-E604-498C-A13D-E5938D536DB9}" presName="horz1" presStyleCnt="0"/>
      <dgm:spPr/>
    </dgm:pt>
    <dgm:pt modelId="{19B2AC13-EB1D-4039-9BE6-BEEA34548981}" type="pres">
      <dgm:prSet presAssocID="{3B52530C-E604-498C-A13D-E5938D536DB9}" presName="tx1" presStyleLbl="revTx" presStyleIdx="5" presStyleCnt="6"/>
      <dgm:spPr/>
    </dgm:pt>
    <dgm:pt modelId="{B5F528C5-019E-4749-89B4-FF67C8EC3AAC}" type="pres">
      <dgm:prSet presAssocID="{3B52530C-E604-498C-A13D-E5938D536DB9}" presName="vert1" presStyleCnt="0"/>
      <dgm:spPr/>
    </dgm:pt>
  </dgm:ptLst>
  <dgm:cxnLst>
    <dgm:cxn modelId="{A33B822E-93AC-4F1E-9F48-151B5E5A78E4}" srcId="{35DD874B-E3BA-4BCF-94EC-44B3363CEA8A}" destId="{3B52530C-E604-498C-A13D-E5938D536DB9}" srcOrd="5" destOrd="0" parTransId="{81E322CF-B089-44F3-875C-E30438933725}" sibTransId="{8F6E7F71-F820-4764-B0B7-C7C1131BF233}"/>
    <dgm:cxn modelId="{9F858941-D758-457D-8CA6-233EAFA3BFD3}" type="presOf" srcId="{35DD874B-E3BA-4BCF-94EC-44B3363CEA8A}" destId="{74DE8E63-CAFE-447F-8626-ED499CA5C1EF}" srcOrd="0" destOrd="0" presId="urn:microsoft.com/office/officeart/2008/layout/LinedList"/>
    <dgm:cxn modelId="{0C7B2945-BBB2-41A0-A846-517FF5FA8EB6}" type="presOf" srcId="{3B52530C-E604-498C-A13D-E5938D536DB9}" destId="{19B2AC13-EB1D-4039-9BE6-BEEA34548981}" srcOrd="0" destOrd="0" presId="urn:microsoft.com/office/officeart/2008/layout/LinedList"/>
    <dgm:cxn modelId="{86AFDB67-3CD9-47FC-8F12-11A700DE25CB}" srcId="{35DD874B-E3BA-4BCF-94EC-44B3363CEA8A}" destId="{FACC421D-08FE-40E9-B111-BFD5C308860D}" srcOrd="1" destOrd="0" parTransId="{EA00959A-FB50-40F4-8569-2D50B90B17E9}" sibTransId="{5B3C8866-0A2C-48ED-925D-045E82D33D38}"/>
    <dgm:cxn modelId="{B60E7B71-010E-40E8-ADE1-989979E16DDF}" type="presOf" srcId="{2CA4991E-C858-4193-9BA1-3B8F4342AEE9}" destId="{A7246E4B-CA7A-4F85-9BF6-F72D36662104}" srcOrd="0" destOrd="0" presId="urn:microsoft.com/office/officeart/2008/layout/LinedList"/>
    <dgm:cxn modelId="{DD161284-9922-4C27-A6CD-B55A470E0555}" srcId="{35DD874B-E3BA-4BCF-94EC-44B3363CEA8A}" destId="{A450331C-C416-432D-8856-F8F62E1A8E2A}" srcOrd="3" destOrd="0" parTransId="{41C5BC60-EE70-4573-B8B5-27C0D2262CB2}" sibTransId="{D245CF63-372E-47F9-953A-415CDCD0DE1E}"/>
    <dgm:cxn modelId="{4C2DC899-69F2-439B-972E-AF0D430D5BAB}" type="presOf" srcId="{A450331C-C416-432D-8856-F8F62E1A8E2A}" destId="{FD44C168-EBAA-4141-988A-1D913A82106A}" srcOrd="0" destOrd="0" presId="urn:microsoft.com/office/officeart/2008/layout/LinedList"/>
    <dgm:cxn modelId="{351F329A-457D-4089-8F8F-4E55A78B1F24}" type="presOf" srcId="{FACC421D-08FE-40E9-B111-BFD5C308860D}" destId="{11F9589A-84E6-4C83-83AF-53BB201C561D}" srcOrd="0" destOrd="0" presId="urn:microsoft.com/office/officeart/2008/layout/LinedList"/>
    <dgm:cxn modelId="{C0DF89A6-C502-4D3C-A973-3B2A49D9D569}" srcId="{35DD874B-E3BA-4BCF-94EC-44B3363CEA8A}" destId="{34A64E25-298A-4069-8FD2-E92E5E5E8AEC}" srcOrd="2" destOrd="0" parTransId="{F0881CCD-FF48-4671-A510-220BD9547D96}" sibTransId="{B92489FA-C84F-4B1E-A764-1EA83C1ACE3B}"/>
    <dgm:cxn modelId="{B56961C0-A3ED-4D4D-95EF-972253627222}" type="presOf" srcId="{50A745BA-F97E-4104-8A6D-4E7B4FF69D6E}" destId="{BA1C4567-32B5-47FF-A85D-C9C5DF375DE3}" srcOrd="0" destOrd="0" presId="urn:microsoft.com/office/officeart/2008/layout/LinedList"/>
    <dgm:cxn modelId="{345BF1E6-F179-408C-BE4D-6DF19509CF49}" srcId="{35DD874B-E3BA-4BCF-94EC-44B3363CEA8A}" destId="{2CA4991E-C858-4193-9BA1-3B8F4342AEE9}" srcOrd="0" destOrd="0" parTransId="{91C1162D-9D8F-4BEA-B7ED-36D5343B0721}" sibTransId="{60A0C0F3-83AC-4424-8BCE-82987C7CD610}"/>
    <dgm:cxn modelId="{C4B78EEE-EAB9-41F6-BFCA-2518F8ACCAF4}" srcId="{35DD874B-E3BA-4BCF-94EC-44B3363CEA8A}" destId="{50A745BA-F97E-4104-8A6D-4E7B4FF69D6E}" srcOrd="4" destOrd="0" parTransId="{F7EB84D6-3ADE-46FC-BF34-19D7153F05DA}" sibTransId="{4EA7FBB3-2F6A-4C34-85DA-0C17CE019DA7}"/>
    <dgm:cxn modelId="{33B387F6-84C4-4A8D-8EFC-CCBE3C852373}" type="presOf" srcId="{34A64E25-298A-4069-8FD2-E92E5E5E8AEC}" destId="{6ADCB0F4-2A68-4E52-9A2D-F6C3B94924AE}" srcOrd="0" destOrd="0" presId="urn:microsoft.com/office/officeart/2008/layout/LinedList"/>
    <dgm:cxn modelId="{859B6815-7BF9-4E77-AA5C-02160AC1855E}" type="presParOf" srcId="{74DE8E63-CAFE-447F-8626-ED499CA5C1EF}" destId="{EB52794B-AF0B-4608-B779-DD8AE1764506}" srcOrd="0" destOrd="0" presId="urn:microsoft.com/office/officeart/2008/layout/LinedList"/>
    <dgm:cxn modelId="{EADE029D-13E3-4709-BDCF-CDA4C34FF0DD}" type="presParOf" srcId="{74DE8E63-CAFE-447F-8626-ED499CA5C1EF}" destId="{8A3AA8BA-1F57-4B73-9E40-2DDB4FFF45D7}" srcOrd="1" destOrd="0" presId="urn:microsoft.com/office/officeart/2008/layout/LinedList"/>
    <dgm:cxn modelId="{01612099-57B2-4BDE-BC33-7BE2094F97FA}" type="presParOf" srcId="{8A3AA8BA-1F57-4B73-9E40-2DDB4FFF45D7}" destId="{A7246E4B-CA7A-4F85-9BF6-F72D36662104}" srcOrd="0" destOrd="0" presId="urn:microsoft.com/office/officeart/2008/layout/LinedList"/>
    <dgm:cxn modelId="{EF94F86A-5FB5-441B-95AB-C3E534C5D263}" type="presParOf" srcId="{8A3AA8BA-1F57-4B73-9E40-2DDB4FFF45D7}" destId="{6012CEC7-D269-4CDA-B8DD-98B5C8C41826}" srcOrd="1" destOrd="0" presId="urn:microsoft.com/office/officeart/2008/layout/LinedList"/>
    <dgm:cxn modelId="{93AB1EB7-346C-4027-9FFC-8A6F1AF1FCD2}" type="presParOf" srcId="{74DE8E63-CAFE-447F-8626-ED499CA5C1EF}" destId="{0D81555D-A814-48AE-B218-A7EBEC49ACDF}" srcOrd="2" destOrd="0" presId="urn:microsoft.com/office/officeart/2008/layout/LinedList"/>
    <dgm:cxn modelId="{49F2BE71-C77F-4138-8DF3-9A4936889085}" type="presParOf" srcId="{74DE8E63-CAFE-447F-8626-ED499CA5C1EF}" destId="{A732E41A-0D88-413B-8553-6AD6D1D41C5C}" srcOrd="3" destOrd="0" presId="urn:microsoft.com/office/officeart/2008/layout/LinedList"/>
    <dgm:cxn modelId="{26E0E611-F426-4BBB-9552-14DE3DCBE3BD}" type="presParOf" srcId="{A732E41A-0D88-413B-8553-6AD6D1D41C5C}" destId="{11F9589A-84E6-4C83-83AF-53BB201C561D}" srcOrd="0" destOrd="0" presId="urn:microsoft.com/office/officeart/2008/layout/LinedList"/>
    <dgm:cxn modelId="{53FE19EB-1723-4849-BC3A-A3FF31D6488A}" type="presParOf" srcId="{A732E41A-0D88-413B-8553-6AD6D1D41C5C}" destId="{DB449BAC-1F5E-4C02-9685-8491EFBF7DAF}" srcOrd="1" destOrd="0" presId="urn:microsoft.com/office/officeart/2008/layout/LinedList"/>
    <dgm:cxn modelId="{30BDDA96-1637-4A88-A94A-F174244BCDDC}" type="presParOf" srcId="{74DE8E63-CAFE-447F-8626-ED499CA5C1EF}" destId="{EC93F247-83F7-4908-A2D6-C8D847642EE7}" srcOrd="4" destOrd="0" presId="urn:microsoft.com/office/officeart/2008/layout/LinedList"/>
    <dgm:cxn modelId="{86A0F46F-1B79-4A1F-8D39-EEE84BD50AA0}" type="presParOf" srcId="{74DE8E63-CAFE-447F-8626-ED499CA5C1EF}" destId="{30277E02-56F5-4B65-ACF6-1C7DB79D032C}" srcOrd="5" destOrd="0" presId="urn:microsoft.com/office/officeart/2008/layout/LinedList"/>
    <dgm:cxn modelId="{4F5B809C-7A9A-4198-8235-96A083871883}" type="presParOf" srcId="{30277E02-56F5-4B65-ACF6-1C7DB79D032C}" destId="{6ADCB0F4-2A68-4E52-9A2D-F6C3B94924AE}" srcOrd="0" destOrd="0" presId="urn:microsoft.com/office/officeart/2008/layout/LinedList"/>
    <dgm:cxn modelId="{B270D604-CE98-418A-A558-B0417E32C2C8}" type="presParOf" srcId="{30277E02-56F5-4B65-ACF6-1C7DB79D032C}" destId="{742B93B5-F58C-47F0-9BFF-AAF2CF084817}" srcOrd="1" destOrd="0" presId="urn:microsoft.com/office/officeart/2008/layout/LinedList"/>
    <dgm:cxn modelId="{A705A01D-D72E-434E-8CBC-3605950842B8}" type="presParOf" srcId="{74DE8E63-CAFE-447F-8626-ED499CA5C1EF}" destId="{8695CE6A-BB56-4F19-99E6-B4FFBF63CFF9}" srcOrd="6" destOrd="0" presId="urn:microsoft.com/office/officeart/2008/layout/LinedList"/>
    <dgm:cxn modelId="{78D03F3C-487E-4127-9ED9-5220657A0E85}" type="presParOf" srcId="{74DE8E63-CAFE-447F-8626-ED499CA5C1EF}" destId="{AEB603E9-9CBF-4AD1-9521-837A86B01C93}" srcOrd="7" destOrd="0" presId="urn:microsoft.com/office/officeart/2008/layout/LinedList"/>
    <dgm:cxn modelId="{9F60E448-A88B-48FD-8A77-5F50C3A94655}" type="presParOf" srcId="{AEB603E9-9CBF-4AD1-9521-837A86B01C93}" destId="{FD44C168-EBAA-4141-988A-1D913A82106A}" srcOrd="0" destOrd="0" presId="urn:microsoft.com/office/officeart/2008/layout/LinedList"/>
    <dgm:cxn modelId="{A899CADF-3ED4-457D-8CA8-975B73C267E1}" type="presParOf" srcId="{AEB603E9-9CBF-4AD1-9521-837A86B01C93}" destId="{146603CF-16B6-462F-9F33-1BA3A26B3BCE}" srcOrd="1" destOrd="0" presId="urn:microsoft.com/office/officeart/2008/layout/LinedList"/>
    <dgm:cxn modelId="{3795A6E5-5443-44E2-87E7-9D024B25AC34}" type="presParOf" srcId="{74DE8E63-CAFE-447F-8626-ED499CA5C1EF}" destId="{59CF2DDB-320B-4CF7-8491-79A53570C3AD}" srcOrd="8" destOrd="0" presId="urn:microsoft.com/office/officeart/2008/layout/LinedList"/>
    <dgm:cxn modelId="{CC031B2E-258D-4E71-A6B9-0BE15252FF8A}" type="presParOf" srcId="{74DE8E63-CAFE-447F-8626-ED499CA5C1EF}" destId="{11543C0C-BE01-45A2-8BF3-968E47CA6112}" srcOrd="9" destOrd="0" presId="urn:microsoft.com/office/officeart/2008/layout/LinedList"/>
    <dgm:cxn modelId="{D6C7EABF-CF62-402D-A169-A075E4B9F448}" type="presParOf" srcId="{11543C0C-BE01-45A2-8BF3-968E47CA6112}" destId="{BA1C4567-32B5-47FF-A85D-C9C5DF375DE3}" srcOrd="0" destOrd="0" presId="urn:microsoft.com/office/officeart/2008/layout/LinedList"/>
    <dgm:cxn modelId="{3F024259-A319-4D3F-990B-8A1A3348CDBA}" type="presParOf" srcId="{11543C0C-BE01-45A2-8BF3-968E47CA6112}" destId="{729B1791-3BE3-44C3-A265-EC7846EABBE2}" srcOrd="1" destOrd="0" presId="urn:microsoft.com/office/officeart/2008/layout/LinedList"/>
    <dgm:cxn modelId="{564F07CF-F4B1-42EA-B586-FC8DB035B8CF}" type="presParOf" srcId="{74DE8E63-CAFE-447F-8626-ED499CA5C1EF}" destId="{3BA9A004-F564-4241-952C-80D9E9B3637B}" srcOrd="10" destOrd="0" presId="urn:microsoft.com/office/officeart/2008/layout/LinedList"/>
    <dgm:cxn modelId="{346F1F55-EDBF-4C9F-B7F4-9EC393E1B95A}" type="presParOf" srcId="{74DE8E63-CAFE-447F-8626-ED499CA5C1EF}" destId="{123F0B39-B226-4C87-B241-C3B76E39512E}" srcOrd="11" destOrd="0" presId="urn:microsoft.com/office/officeart/2008/layout/LinedList"/>
    <dgm:cxn modelId="{15FD4FA2-AFF9-4D22-83F6-E192CD160742}" type="presParOf" srcId="{123F0B39-B226-4C87-B241-C3B76E39512E}" destId="{19B2AC13-EB1D-4039-9BE6-BEEA34548981}" srcOrd="0" destOrd="0" presId="urn:microsoft.com/office/officeart/2008/layout/LinedList"/>
    <dgm:cxn modelId="{C93486C8-F97B-4F2E-96C3-65AED88D32D2}" type="presParOf" srcId="{123F0B39-B226-4C87-B241-C3B76E39512E}" destId="{B5F528C5-019E-4749-89B4-FF67C8EC3AA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BE8C6D-48AD-4A3F-B4DF-F9EBAB8EDD04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AFFD23B4-3EE7-4BFB-8DC2-F72BE393536A}">
      <dgm:prSet/>
      <dgm:spPr/>
      <dgm:t>
        <a:bodyPr/>
        <a:lstStyle/>
        <a:p>
          <a:r>
            <a:rPr lang="en-US"/>
            <a:t>Flexible Learning Formats</a:t>
          </a:r>
        </a:p>
      </dgm:t>
    </dgm:pt>
    <dgm:pt modelId="{C82655EE-7E16-4DFB-AB85-1D9E319B25F3}" type="parTrans" cxnId="{E3965322-C4AA-4EA4-B21A-78B3CF66F847}">
      <dgm:prSet/>
      <dgm:spPr/>
      <dgm:t>
        <a:bodyPr/>
        <a:lstStyle/>
        <a:p>
          <a:endParaRPr lang="en-US"/>
        </a:p>
      </dgm:t>
    </dgm:pt>
    <dgm:pt modelId="{FE15A741-8A28-4F50-8E9A-59F606966873}" type="sibTrans" cxnId="{E3965322-C4AA-4EA4-B21A-78B3CF66F847}">
      <dgm:prSet/>
      <dgm:spPr/>
      <dgm:t>
        <a:bodyPr/>
        <a:lstStyle/>
        <a:p>
          <a:endParaRPr lang="en-US"/>
        </a:p>
      </dgm:t>
    </dgm:pt>
    <dgm:pt modelId="{B0BDCA9C-C2D8-4040-BB12-EA6E9C5AE29F}">
      <dgm:prSet/>
      <dgm:spPr/>
      <dgm:t>
        <a:bodyPr/>
        <a:lstStyle/>
        <a:p>
          <a:r>
            <a:rPr lang="en-US"/>
            <a:t>Financial Support and Awareness</a:t>
          </a:r>
        </a:p>
      </dgm:t>
    </dgm:pt>
    <dgm:pt modelId="{49804AF2-8F90-4CD7-8666-6271EC58F3CA}" type="parTrans" cxnId="{4AD108B3-2D11-4C9D-8B70-12B2D1538F8E}">
      <dgm:prSet/>
      <dgm:spPr/>
      <dgm:t>
        <a:bodyPr/>
        <a:lstStyle/>
        <a:p>
          <a:endParaRPr lang="en-US"/>
        </a:p>
      </dgm:t>
    </dgm:pt>
    <dgm:pt modelId="{0167007E-2A84-4F0D-B678-6D0BA727B92A}" type="sibTrans" cxnId="{4AD108B3-2D11-4C9D-8B70-12B2D1538F8E}">
      <dgm:prSet/>
      <dgm:spPr/>
      <dgm:t>
        <a:bodyPr/>
        <a:lstStyle/>
        <a:p>
          <a:endParaRPr lang="en-US"/>
        </a:p>
      </dgm:t>
    </dgm:pt>
    <dgm:pt modelId="{4DC839A4-C967-4FBB-A6A3-AF4412054B20}">
      <dgm:prSet/>
      <dgm:spPr/>
      <dgm:t>
        <a:bodyPr/>
        <a:lstStyle/>
        <a:p>
          <a:r>
            <a:rPr lang="en-US"/>
            <a:t>Relevant and Targeted Content</a:t>
          </a:r>
        </a:p>
      </dgm:t>
    </dgm:pt>
    <dgm:pt modelId="{06704F1A-D1D6-409A-B1E0-779107F1FC1E}" type="parTrans" cxnId="{96C0DF6F-8F7B-43A4-A985-9C37AFE65E6F}">
      <dgm:prSet/>
      <dgm:spPr/>
      <dgm:t>
        <a:bodyPr/>
        <a:lstStyle/>
        <a:p>
          <a:endParaRPr lang="en-US"/>
        </a:p>
      </dgm:t>
    </dgm:pt>
    <dgm:pt modelId="{9812C667-EDD8-4EBB-AC07-DC1AE55C8AD1}" type="sibTrans" cxnId="{96C0DF6F-8F7B-43A4-A985-9C37AFE65E6F}">
      <dgm:prSet/>
      <dgm:spPr/>
      <dgm:t>
        <a:bodyPr/>
        <a:lstStyle/>
        <a:p>
          <a:endParaRPr lang="en-US"/>
        </a:p>
      </dgm:t>
    </dgm:pt>
    <dgm:pt modelId="{3431EF6F-64C9-4F05-84CC-8D159D81DAA5}">
      <dgm:prSet/>
      <dgm:spPr/>
      <dgm:t>
        <a:bodyPr/>
        <a:lstStyle/>
        <a:p>
          <a:r>
            <a:rPr lang="en-US"/>
            <a:t>Incentives and Recognition</a:t>
          </a:r>
        </a:p>
      </dgm:t>
    </dgm:pt>
    <dgm:pt modelId="{F124854C-69F0-4D7D-8E6F-3EDCF051C6B7}" type="parTrans" cxnId="{D7A7D26B-B302-4318-A034-FC62D5692DE5}">
      <dgm:prSet/>
      <dgm:spPr/>
      <dgm:t>
        <a:bodyPr/>
        <a:lstStyle/>
        <a:p>
          <a:endParaRPr lang="en-US"/>
        </a:p>
      </dgm:t>
    </dgm:pt>
    <dgm:pt modelId="{8F9F33FC-5EE1-4EC5-9EA1-56E13B44E102}" type="sibTrans" cxnId="{D7A7D26B-B302-4318-A034-FC62D5692DE5}">
      <dgm:prSet/>
      <dgm:spPr/>
      <dgm:t>
        <a:bodyPr/>
        <a:lstStyle/>
        <a:p>
          <a:endParaRPr lang="en-US"/>
        </a:p>
      </dgm:t>
    </dgm:pt>
    <dgm:pt modelId="{FD3E047C-ABC6-4D5D-8357-154976548225}">
      <dgm:prSet/>
      <dgm:spPr/>
      <dgm:t>
        <a:bodyPr/>
        <a:lstStyle/>
        <a:p>
          <a:r>
            <a:rPr lang="en-US"/>
            <a:t>Enhanced Communication</a:t>
          </a:r>
        </a:p>
      </dgm:t>
    </dgm:pt>
    <dgm:pt modelId="{DFD92A8F-EF01-445C-9BB5-3DFA09E022DD}" type="parTrans" cxnId="{01288C69-579E-47F0-ABD8-E11139796E08}">
      <dgm:prSet/>
      <dgm:spPr/>
      <dgm:t>
        <a:bodyPr/>
        <a:lstStyle/>
        <a:p>
          <a:endParaRPr lang="en-US"/>
        </a:p>
      </dgm:t>
    </dgm:pt>
    <dgm:pt modelId="{E9BB2969-AA92-4AA7-83FF-76FC4E8C598A}" type="sibTrans" cxnId="{01288C69-579E-47F0-ABD8-E11139796E08}">
      <dgm:prSet/>
      <dgm:spPr/>
      <dgm:t>
        <a:bodyPr/>
        <a:lstStyle/>
        <a:p>
          <a:endParaRPr lang="en-US"/>
        </a:p>
      </dgm:t>
    </dgm:pt>
    <dgm:pt modelId="{2C070BA0-5CAC-4177-87D0-7E3D73395C23}">
      <dgm:prSet/>
      <dgm:spPr/>
      <dgm:t>
        <a:bodyPr/>
        <a:lstStyle/>
        <a:p>
          <a:r>
            <a:rPr lang="en-US"/>
            <a:t>Continuous Feedback and Improvement</a:t>
          </a:r>
        </a:p>
      </dgm:t>
    </dgm:pt>
    <dgm:pt modelId="{44A10D49-14AE-4227-B5F7-1FD44A13F4C8}" type="parTrans" cxnId="{07F23A9D-E8EB-4066-BF0D-C08F0B79E4E7}">
      <dgm:prSet/>
      <dgm:spPr/>
      <dgm:t>
        <a:bodyPr/>
        <a:lstStyle/>
        <a:p>
          <a:endParaRPr lang="en-US"/>
        </a:p>
      </dgm:t>
    </dgm:pt>
    <dgm:pt modelId="{26EBEA16-E5FD-4845-885E-75DAEF1B7A96}" type="sibTrans" cxnId="{07F23A9D-E8EB-4066-BF0D-C08F0B79E4E7}">
      <dgm:prSet/>
      <dgm:spPr/>
      <dgm:t>
        <a:bodyPr/>
        <a:lstStyle/>
        <a:p>
          <a:endParaRPr lang="en-US"/>
        </a:p>
      </dgm:t>
    </dgm:pt>
    <dgm:pt modelId="{8104ADC7-2FCD-43C1-9D18-41B742B1881B}" type="pres">
      <dgm:prSet presAssocID="{90BE8C6D-48AD-4A3F-B4DF-F9EBAB8EDD04}" presName="linear" presStyleCnt="0">
        <dgm:presLayoutVars>
          <dgm:dir/>
          <dgm:animLvl val="lvl"/>
          <dgm:resizeHandles val="exact"/>
        </dgm:presLayoutVars>
      </dgm:prSet>
      <dgm:spPr/>
    </dgm:pt>
    <dgm:pt modelId="{E23684A3-894F-4557-99C9-82C30F60EA78}" type="pres">
      <dgm:prSet presAssocID="{AFFD23B4-3EE7-4BFB-8DC2-F72BE393536A}" presName="parentLin" presStyleCnt="0"/>
      <dgm:spPr/>
    </dgm:pt>
    <dgm:pt modelId="{9047C1C9-A93F-471C-8323-FF78A33D623A}" type="pres">
      <dgm:prSet presAssocID="{AFFD23B4-3EE7-4BFB-8DC2-F72BE393536A}" presName="parentLeftMargin" presStyleLbl="node1" presStyleIdx="0" presStyleCnt="6"/>
      <dgm:spPr/>
    </dgm:pt>
    <dgm:pt modelId="{6E29D8A7-C482-458B-A899-C65B2F23DE76}" type="pres">
      <dgm:prSet presAssocID="{AFFD23B4-3EE7-4BFB-8DC2-F72BE393536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C630988-1AA5-43CE-8846-53A567CBE7BA}" type="pres">
      <dgm:prSet presAssocID="{AFFD23B4-3EE7-4BFB-8DC2-F72BE393536A}" presName="negativeSpace" presStyleCnt="0"/>
      <dgm:spPr/>
    </dgm:pt>
    <dgm:pt modelId="{FBCC1F3F-4364-4455-A372-4A5FBE6CBBE8}" type="pres">
      <dgm:prSet presAssocID="{AFFD23B4-3EE7-4BFB-8DC2-F72BE393536A}" presName="childText" presStyleLbl="conFgAcc1" presStyleIdx="0" presStyleCnt="6">
        <dgm:presLayoutVars>
          <dgm:bulletEnabled val="1"/>
        </dgm:presLayoutVars>
      </dgm:prSet>
      <dgm:spPr/>
    </dgm:pt>
    <dgm:pt modelId="{F3D17F46-1BFB-4B71-86F0-3186D87FDB97}" type="pres">
      <dgm:prSet presAssocID="{FE15A741-8A28-4F50-8E9A-59F606966873}" presName="spaceBetweenRectangles" presStyleCnt="0"/>
      <dgm:spPr/>
    </dgm:pt>
    <dgm:pt modelId="{84CE5601-7FDA-4865-8F8C-01BDB1B40F86}" type="pres">
      <dgm:prSet presAssocID="{B0BDCA9C-C2D8-4040-BB12-EA6E9C5AE29F}" presName="parentLin" presStyleCnt="0"/>
      <dgm:spPr/>
    </dgm:pt>
    <dgm:pt modelId="{823BE4AB-B287-4FD9-BDF3-22CDE2791832}" type="pres">
      <dgm:prSet presAssocID="{B0BDCA9C-C2D8-4040-BB12-EA6E9C5AE29F}" presName="parentLeftMargin" presStyleLbl="node1" presStyleIdx="0" presStyleCnt="6"/>
      <dgm:spPr/>
    </dgm:pt>
    <dgm:pt modelId="{CCE11C30-D6B8-4B05-98A8-C7B5DFBD0737}" type="pres">
      <dgm:prSet presAssocID="{B0BDCA9C-C2D8-4040-BB12-EA6E9C5AE29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407FCD8-A699-4547-9352-934E83BD6DDA}" type="pres">
      <dgm:prSet presAssocID="{B0BDCA9C-C2D8-4040-BB12-EA6E9C5AE29F}" presName="negativeSpace" presStyleCnt="0"/>
      <dgm:spPr/>
    </dgm:pt>
    <dgm:pt modelId="{4B43F775-045A-43C1-8055-46C6CC27C4B2}" type="pres">
      <dgm:prSet presAssocID="{B0BDCA9C-C2D8-4040-BB12-EA6E9C5AE29F}" presName="childText" presStyleLbl="conFgAcc1" presStyleIdx="1" presStyleCnt="6">
        <dgm:presLayoutVars>
          <dgm:bulletEnabled val="1"/>
        </dgm:presLayoutVars>
      </dgm:prSet>
      <dgm:spPr/>
    </dgm:pt>
    <dgm:pt modelId="{FA7CABD6-BB86-4E7F-B8A9-BB5ADCA72F89}" type="pres">
      <dgm:prSet presAssocID="{0167007E-2A84-4F0D-B678-6D0BA727B92A}" presName="spaceBetweenRectangles" presStyleCnt="0"/>
      <dgm:spPr/>
    </dgm:pt>
    <dgm:pt modelId="{5AAA2593-4B52-473C-9B68-D6E9169619AF}" type="pres">
      <dgm:prSet presAssocID="{4DC839A4-C967-4FBB-A6A3-AF4412054B20}" presName="parentLin" presStyleCnt="0"/>
      <dgm:spPr/>
    </dgm:pt>
    <dgm:pt modelId="{DCC5145E-4F6E-4EBB-B53A-C7E748F2781B}" type="pres">
      <dgm:prSet presAssocID="{4DC839A4-C967-4FBB-A6A3-AF4412054B20}" presName="parentLeftMargin" presStyleLbl="node1" presStyleIdx="1" presStyleCnt="6"/>
      <dgm:spPr/>
    </dgm:pt>
    <dgm:pt modelId="{EB5BEE5A-7BB1-4763-BEBD-32BFEC8DBEA3}" type="pres">
      <dgm:prSet presAssocID="{4DC839A4-C967-4FBB-A6A3-AF4412054B2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93A5FAA-5CE0-4A33-BCF5-4A056E2EF0ED}" type="pres">
      <dgm:prSet presAssocID="{4DC839A4-C967-4FBB-A6A3-AF4412054B20}" presName="negativeSpace" presStyleCnt="0"/>
      <dgm:spPr/>
    </dgm:pt>
    <dgm:pt modelId="{0822CF53-9F44-461D-AA2B-08815B2D993D}" type="pres">
      <dgm:prSet presAssocID="{4DC839A4-C967-4FBB-A6A3-AF4412054B20}" presName="childText" presStyleLbl="conFgAcc1" presStyleIdx="2" presStyleCnt="6">
        <dgm:presLayoutVars>
          <dgm:bulletEnabled val="1"/>
        </dgm:presLayoutVars>
      </dgm:prSet>
      <dgm:spPr/>
    </dgm:pt>
    <dgm:pt modelId="{FDA6CE4F-8EB2-45B5-8DDA-33918856193C}" type="pres">
      <dgm:prSet presAssocID="{9812C667-EDD8-4EBB-AC07-DC1AE55C8AD1}" presName="spaceBetweenRectangles" presStyleCnt="0"/>
      <dgm:spPr/>
    </dgm:pt>
    <dgm:pt modelId="{9A572339-D053-4691-93DC-2F09C9DEAF2A}" type="pres">
      <dgm:prSet presAssocID="{3431EF6F-64C9-4F05-84CC-8D159D81DAA5}" presName="parentLin" presStyleCnt="0"/>
      <dgm:spPr/>
    </dgm:pt>
    <dgm:pt modelId="{70A383BC-A779-4E90-ABFD-3CB9C3B39302}" type="pres">
      <dgm:prSet presAssocID="{3431EF6F-64C9-4F05-84CC-8D159D81DAA5}" presName="parentLeftMargin" presStyleLbl="node1" presStyleIdx="2" presStyleCnt="6"/>
      <dgm:spPr/>
    </dgm:pt>
    <dgm:pt modelId="{1D5DA236-FB6B-486A-B374-E9D42CEB4A7A}" type="pres">
      <dgm:prSet presAssocID="{3431EF6F-64C9-4F05-84CC-8D159D81DAA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15DF5FF-7A87-433D-9529-62FDDEDE4485}" type="pres">
      <dgm:prSet presAssocID="{3431EF6F-64C9-4F05-84CC-8D159D81DAA5}" presName="negativeSpace" presStyleCnt="0"/>
      <dgm:spPr/>
    </dgm:pt>
    <dgm:pt modelId="{22AA2705-EE82-41CD-876F-5F6527354CE6}" type="pres">
      <dgm:prSet presAssocID="{3431EF6F-64C9-4F05-84CC-8D159D81DAA5}" presName="childText" presStyleLbl="conFgAcc1" presStyleIdx="3" presStyleCnt="6">
        <dgm:presLayoutVars>
          <dgm:bulletEnabled val="1"/>
        </dgm:presLayoutVars>
      </dgm:prSet>
      <dgm:spPr/>
    </dgm:pt>
    <dgm:pt modelId="{224DD3F6-96C5-4EE0-9D9E-7C275DCDB4D6}" type="pres">
      <dgm:prSet presAssocID="{8F9F33FC-5EE1-4EC5-9EA1-56E13B44E102}" presName="spaceBetweenRectangles" presStyleCnt="0"/>
      <dgm:spPr/>
    </dgm:pt>
    <dgm:pt modelId="{CA4E3183-C763-4027-8D58-AFED5765EB42}" type="pres">
      <dgm:prSet presAssocID="{FD3E047C-ABC6-4D5D-8357-154976548225}" presName="parentLin" presStyleCnt="0"/>
      <dgm:spPr/>
    </dgm:pt>
    <dgm:pt modelId="{4AB678D3-B177-4589-BCCD-394F038BC2AA}" type="pres">
      <dgm:prSet presAssocID="{FD3E047C-ABC6-4D5D-8357-154976548225}" presName="parentLeftMargin" presStyleLbl="node1" presStyleIdx="3" presStyleCnt="6"/>
      <dgm:spPr/>
    </dgm:pt>
    <dgm:pt modelId="{D18D53D5-6A2D-4634-92B3-17A7B14EF2E6}" type="pres">
      <dgm:prSet presAssocID="{FD3E047C-ABC6-4D5D-8357-15497654822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6D77254-0715-4538-A64C-D5F366DC476B}" type="pres">
      <dgm:prSet presAssocID="{FD3E047C-ABC6-4D5D-8357-154976548225}" presName="negativeSpace" presStyleCnt="0"/>
      <dgm:spPr/>
    </dgm:pt>
    <dgm:pt modelId="{DF3E3CC6-6716-4137-B100-EEA5DC40A0AA}" type="pres">
      <dgm:prSet presAssocID="{FD3E047C-ABC6-4D5D-8357-154976548225}" presName="childText" presStyleLbl="conFgAcc1" presStyleIdx="4" presStyleCnt="6">
        <dgm:presLayoutVars>
          <dgm:bulletEnabled val="1"/>
        </dgm:presLayoutVars>
      </dgm:prSet>
      <dgm:spPr/>
    </dgm:pt>
    <dgm:pt modelId="{4B6BC3C1-8DDF-440C-AFA2-2889DD1B94EA}" type="pres">
      <dgm:prSet presAssocID="{E9BB2969-AA92-4AA7-83FF-76FC4E8C598A}" presName="spaceBetweenRectangles" presStyleCnt="0"/>
      <dgm:spPr/>
    </dgm:pt>
    <dgm:pt modelId="{A77BA408-CFAB-45F0-82D7-7F0FD781706A}" type="pres">
      <dgm:prSet presAssocID="{2C070BA0-5CAC-4177-87D0-7E3D73395C23}" presName="parentLin" presStyleCnt="0"/>
      <dgm:spPr/>
    </dgm:pt>
    <dgm:pt modelId="{622C16C6-1430-48C9-926F-627EFFA4120E}" type="pres">
      <dgm:prSet presAssocID="{2C070BA0-5CAC-4177-87D0-7E3D73395C23}" presName="parentLeftMargin" presStyleLbl="node1" presStyleIdx="4" presStyleCnt="6"/>
      <dgm:spPr/>
    </dgm:pt>
    <dgm:pt modelId="{1A32B7E0-B220-49C6-9512-F61B411E6C63}" type="pres">
      <dgm:prSet presAssocID="{2C070BA0-5CAC-4177-87D0-7E3D73395C23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A789DF66-CEB2-4AD9-8496-F0F421AA22A4}" type="pres">
      <dgm:prSet presAssocID="{2C070BA0-5CAC-4177-87D0-7E3D73395C23}" presName="negativeSpace" presStyleCnt="0"/>
      <dgm:spPr/>
    </dgm:pt>
    <dgm:pt modelId="{607D747D-163D-46F6-A63D-E6988996EA39}" type="pres">
      <dgm:prSet presAssocID="{2C070BA0-5CAC-4177-87D0-7E3D73395C23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88ADC40E-FBDE-4F4F-A709-D1399F53FAC5}" type="presOf" srcId="{B0BDCA9C-C2D8-4040-BB12-EA6E9C5AE29F}" destId="{CCE11C30-D6B8-4B05-98A8-C7B5DFBD0737}" srcOrd="1" destOrd="0" presId="urn:microsoft.com/office/officeart/2005/8/layout/list1"/>
    <dgm:cxn modelId="{E3965322-C4AA-4EA4-B21A-78B3CF66F847}" srcId="{90BE8C6D-48AD-4A3F-B4DF-F9EBAB8EDD04}" destId="{AFFD23B4-3EE7-4BFB-8DC2-F72BE393536A}" srcOrd="0" destOrd="0" parTransId="{C82655EE-7E16-4DFB-AB85-1D9E319B25F3}" sibTransId="{FE15A741-8A28-4F50-8E9A-59F606966873}"/>
    <dgm:cxn modelId="{3639CC26-7CF5-4A47-B08C-17F9BBCA5808}" type="presOf" srcId="{FD3E047C-ABC6-4D5D-8357-154976548225}" destId="{4AB678D3-B177-4589-BCCD-394F038BC2AA}" srcOrd="0" destOrd="0" presId="urn:microsoft.com/office/officeart/2005/8/layout/list1"/>
    <dgm:cxn modelId="{12B2BE3E-71D3-433F-B196-B8F924A3A3CA}" type="presOf" srcId="{FD3E047C-ABC6-4D5D-8357-154976548225}" destId="{D18D53D5-6A2D-4634-92B3-17A7B14EF2E6}" srcOrd="1" destOrd="0" presId="urn:microsoft.com/office/officeart/2005/8/layout/list1"/>
    <dgm:cxn modelId="{E7030368-A780-4621-89F2-85A7A674096C}" type="presOf" srcId="{AFFD23B4-3EE7-4BFB-8DC2-F72BE393536A}" destId="{9047C1C9-A93F-471C-8323-FF78A33D623A}" srcOrd="0" destOrd="0" presId="urn:microsoft.com/office/officeart/2005/8/layout/list1"/>
    <dgm:cxn modelId="{01288C69-579E-47F0-ABD8-E11139796E08}" srcId="{90BE8C6D-48AD-4A3F-B4DF-F9EBAB8EDD04}" destId="{FD3E047C-ABC6-4D5D-8357-154976548225}" srcOrd="4" destOrd="0" parTransId="{DFD92A8F-EF01-445C-9BB5-3DFA09E022DD}" sibTransId="{E9BB2969-AA92-4AA7-83FF-76FC4E8C598A}"/>
    <dgm:cxn modelId="{D7A7D26B-B302-4318-A034-FC62D5692DE5}" srcId="{90BE8C6D-48AD-4A3F-B4DF-F9EBAB8EDD04}" destId="{3431EF6F-64C9-4F05-84CC-8D159D81DAA5}" srcOrd="3" destOrd="0" parTransId="{F124854C-69F0-4D7D-8E6F-3EDCF051C6B7}" sibTransId="{8F9F33FC-5EE1-4EC5-9EA1-56E13B44E102}"/>
    <dgm:cxn modelId="{96C0DF6F-8F7B-43A4-A985-9C37AFE65E6F}" srcId="{90BE8C6D-48AD-4A3F-B4DF-F9EBAB8EDD04}" destId="{4DC839A4-C967-4FBB-A6A3-AF4412054B20}" srcOrd="2" destOrd="0" parTransId="{06704F1A-D1D6-409A-B1E0-779107F1FC1E}" sibTransId="{9812C667-EDD8-4EBB-AC07-DC1AE55C8AD1}"/>
    <dgm:cxn modelId="{9913E454-731C-4A58-A054-A5993A1E1A76}" type="presOf" srcId="{2C070BA0-5CAC-4177-87D0-7E3D73395C23}" destId="{1A32B7E0-B220-49C6-9512-F61B411E6C63}" srcOrd="1" destOrd="0" presId="urn:microsoft.com/office/officeart/2005/8/layout/list1"/>
    <dgm:cxn modelId="{A0210975-4E7E-4C43-8F9D-DE7FE23F8CAD}" type="presOf" srcId="{3431EF6F-64C9-4F05-84CC-8D159D81DAA5}" destId="{1D5DA236-FB6B-486A-B374-E9D42CEB4A7A}" srcOrd="1" destOrd="0" presId="urn:microsoft.com/office/officeart/2005/8/layout/list1"/>
    <dgm:cxn modelId="{FF453489-0A47-4D30-9FF7-CA63F14898A9}" type="presOf" srcId="{4DC839A4-C967-4FBB-A6A3-AF4412054B20}" destId="{DCC5145E-4F6E-4EBB-B53A-C7E748F2781B}" srcOrd="0" destOrd="0" presId="urn:microsoft.com/office/officeart/2005/8/layout/list1"/>
    <dgm:cxn modelId="{6A9D7794-6792-4941-BCA3-E5ED7A2E4442}" type="presOf" srcId="{2C070BA0-5CAC-4177-87D0-7E3D73395C23}" destId="{622C16C6-1430-48C9-926F-627EFFA4120E}" srcOrd="0" destOrd="0" presId="urn:microsoft.com/office/officeart/2005/8/layout/list1"/>
    <dgm:cxn modelId="{504BBE94-E4D4-4B88-9BC4-8AD317C0BFD6}" type="presOf" srcId="{3431EF6F-64C9-4F05-84CC-8D159D81DAA5}" destId="{70A383BC-A779-4E90-ABFD-3CB9C3B39302}" srcOrd="0" destOrd="0" presId="urn:microsoft.com/office/officeart/2005/8/layout/list1"/>
    <dgm:cxn modelId="{2F8BF294-FD75-493B-8E2C-CD0DD5C6C1AA}" type="presOf" srcId="{90BE8C6D-48AD-4A3F-B4DF-F9EBAB8EDD04}" destId="{8104ADC7-2FCD-43C1-9D18-41B742B1881B}" srcOrd="0" destOrd="0" presId="urn:microsoft.com/office/officeart/2005/8/layout/list1"/>
    <dgm:cxn modelId="{07F23A9D-E8EB-4066-BF0D-C08F0B79E4E7}" srcId="{90BE8C6D-48AD-4A3F-B4DF-F9EBAB8EDD04}" destId="{2C070BA0-5CAC-4177-87D0-7E3D73395C23}" srcOrd="5" destOrd="0" parTransId="{44A10D49-14AE-4227-B5F7-1FD44A13F4C8}" sibTransId="{26EBEA16-E5FD-4845-885E-75DAEF1B7A96}"/>
    <dgm:cxn modelId="{4AD108B3-2D11-4C9D-8B70-12B2D1538F8E}" srcId="{90BE8C6D-48AD-4A3F-B4DF-F9EBAB8EDD04}" destId="{B0BDCA9C-C2D8-4040-BB12-EA6E9C5AE29F}" srcOrd="1" destOrd="0" parTransId="{49804AF2-8F90-4CD7-8666-6271EC58F3CA}" sibTransId="{0167007E-2A84-4F0D-B678-6D0BA727B92A}"/>
    <dgm:cxn modelId="{E067B8C7-822C-4C0F-AC33-3B30AD3EF02D}" type="presOf" srcId="{4DC839A4-C967-4FBB-A6A3-AF4412054B20}" destId="{EB5BEE5A-7BB1-4763-BEBD-32BFEC8DBEA3}" srcOrd="1" destOrd="0" presId="urn:microsoft.com/office/officeart/2005/8/layout/list1"/>
    <dgm:cxn modelId="{FDE853D5-D640-42BA-A5F0-47AD6F4782DE}" type="presOf" srcId="{AFFD23B4-3EE7-4BFB-8DC2-F72BE393536A}" destId="{6E29D8A7-C482-458B-A899-C65B2F23DE76}" srcOrd="1" destOrd="0" presId="urn:microsoft.com/office/officeart/2005/8/layout/list1"/>
    <dgm:cxn modelId="{1F4329FB-0DB9-417D-B290-43D22820F3BD}" type="presOf" srcId="{B0BDCA9C-C2D8-4040-BB12-EA6E9C5AE29F}" destId="{823BE4AB-B287-4FD9-BDF3-22CDE2791832}" srcOrd="0" destOrd="0" presId="urn:microsoft.com/office/officeart/2005/8/layout/list1"/>
    <dgm:cxn modelId="{A8EAB56E-C8C5-48C2-B8B7-9672DC84875F}" type="presParOf" srcId="{8104ADC7-2FCD-43C1-9D18-41B742B1881B}" destId="{E23684A3-894F-4557-99C9-82C30F60EA78}" srcOrd="0" destOrd="0" presId="urn:microsoft.com/office/officeart/2005/8/layout/list1"/>
    <dgm:cxn modelId="{5F3D13D4-4277-4270-ACD2-EECED5F651D6}" type="presParOf" srcId="{E23684A3-894F-4557-99C9-82C30F60EA78}" destId="{9047C1C9-A93F-471C-8323-FF78A33D623A}" srcOrd="0" destOrd="0" presId="urn:microsoft.com/office/officeart/2005/8/layout/list1"/>
    <dgm:cxn modelId="{7E3D4DCB-8635-4C35-8492-43F4BD22571B}" type="presParOf" srcId="{E23684A3-894F-4557-99C9-82C30F60EA78}" destId="{6E29D8A7-C482-458B-A899-C65B2F23DE76}" srcOrd="1" destOrd="0" presId="urn:microsoft.com/office/officeart/2005/8/layout/list1"/>
    <dgm:cxn modelId="{C67CBD72-4637-438B-9184-526BA0A28882}" type="presParOf" srcId="{8104ADC7-2FCD-43C1-9D18-41B742B1881B}" destId="{6C630988-1AA5-43CE-8846-53A567CBE7BA}" srcOrd="1" destOrd="0" presId="urn:microsoft.com/office/officeart/2005/8/layout/list1"/>
    <dgm:cxn modelId="{A28ECFB5-4C48-4E56-B7E5-B6622DADDAC2}" type="presParOf" srcId="{8104ADC7-2FCD-43C1-9D18-41B742B1881B}" destId="{FBCC1F3F-4364-4455-A372-4A5FBE6CBBE8}" srcOrd="2" destOrd="0" presId="urn:microsoft.com/office/officeart/2005/8/layout/list1"/>
    <dgm:cxn modelId="{BB2F9124-4C26-453E-9295-D47EAA6E9EB4}" type="presParOf" srcId="{8104ADC7-2FCD-43C1-9D18-41B742B1881B}" destId="{F3D17F46-1BFB-4B71-86F0-3186D87FDB97}" srcOrd="3" destOrd="0" presId="urn:microsoft.com/office/officeart/2005/8/layout/list1"/>
    <dgm:cxn modelId="{E0D57BA7-6878-4264-95A6-695E82177598}" type="presParOf" srcId="{8104ADC7-2FCD-43C1-9D18-41B742B1881B}" destId="{84CE5601-7FDA-4865-8F8C-01BDB1B40F86}" srcOrd="4" destOrd="0" presId="urn:microsoft.com/office/officeart/2005/8/layout/list1"/>
    <dgm:cxn modelId="{24E2335C-E9B0-4B71-AED5-236435D7AF4D}" type="presParOf" srcId="{84CE5601-7FDA-4865-8F8C-01BDB1B40F86}" destId="{823BE4AB-B287-4FD9-BDF3-22CDE2791832}" srcOrd="0" destOrd="0" presId="urn:microsoft.com/office/officeart/2005/8/layout/list1"/>
    <dgm:cxn modelId="{82E3BAFD-503F-40C9-A216-9BCA0FC3C845}" type="presParOf" srcId="{84CE5601-7FDA-4865-8F8C-01BDB1B40F86}" destId="{CCE11C30-D6B8-4B05-98A8-C7B5DFBD0737}" srcOrd="1" destOrd="0" presId="urn:microsoft.com/office/officeart/2005/8/layout/list1"/>
    <dgm:cxn modelId="{76E12C85-ACE1-4668-AE5B-14D82E4F1E80}" type="presParOf" srcId="{8104ADC7-2FCD-43C1-9D18-41B742B1881B}" destId="{2407FCD8-A699-4547-9352-934E83BD6DDA}" srcOrd="5" destOrd="0" presId="urn:microsoft.com/office/officeart/2005/8/layout/list1"/>
    <dgm:cxn modelId="{E14642B3-D895-40FC-8EEC-FC03D247C9C7}" type="presParOf" srcId="{8104ADC7-2FCD-43C1-9D18-41B742B1881B}" destId="{4B43F775-045A-43C1-8055-46C6CC27C4B2}" srcOrd="6" destOrd="0" presId="urn:microsoft.com/office/officeart/2005/8/layout/list1"/>
    <dgm:cxn modelId="{CD9A3D95-9FB0-4DC3-B49C-5D3430177009}" type="presParOf" srcId="{8104ADC7-2FCD-43C1-9D18-41B742B1881B}" destId="{FA7CABD6-BB86-4E7F-B8A9-BB5ADCA72F89}" srcOrd="7" destOrd="0" presId="urn:microsoft.com/office/officeart/2005/8/layout/list1"/>
    <dgm:cxn modelId="{797EE6D0-7DE6-4FE4-A1CA-43F03CB11C8B}" type="presParOf" srcId="{8104ADC7-2FCD-43C1-9D18-41B742B1881B}" destId="{5AAA2593-4B52-473C-9B68-D6E9169619AF}" srcOrd="8" destOrd="0" presId="urn:microsoft.com/office/officeart/2005/8/layout/list1"/>
    <dgm:cxn modelId="{0C18C892-664E-4CDF-91D3-799B2E62EDFD}" type="presParOf" srcId="{5AAA2593-4B52-473C-9B68-D6E9169619AF}" destId="{DCC5145E-4F6E-4EBB-B53A-C7E748F2781B}" srcOrd="0" destOrd="0" presId="urn:microsoft.com/office/officeart/2005/8/layout/list1"/>
    <dgm:cxn modelId="{0ECDFD05-F270-44BF-B379-BAAA0EA45E6B}" type="presParOf" srcId="{5AAA2593-4B52-473C-9B68-D6E9169619AF}" destId="{EB5BEE5A-7BB1-4763-BEBD-32BFEC8DBEA3}" srcOrd="1" destOrd="0" presId="urn:microsoft.com/office/officeart/2005/8/layout/list1"/>
    <dgm:cxn modelId="{D021A959-F39D-4DFE-82FA-FB0575042612}" type="presParOf" srcId="{8104ADC7-2FCD-43C1-9D18-41B742B1881B}" destId="{293A5FAA-5CE0-4A33-BCF5-4A056E2EF0ED}" srcOrd="9" destOrd="0" presId="urn:microsoft.com/office/officeart/2005/8/layout/list1"/>
    <dgm:cxn modelId="{5DD7EF2D-970F-449D-97C9-986194B1D891}" type="presParOf" srcId="{8104ADC7-2FCD-43C1-9D18-41B742B1881B}" destId="{0822CF53-9F44-461D-AA2B-08815B2D993D}" srcOrd="10" destOrd="0" presId="urn:microsoft.com/office/officeart/2005/8/layout/list1"/>
    <dgm:cxn modelId="{D95CAA68-5DDB-4C52-8D24-860B4B10FBD7}" type="presParOf" srcId="{8104ADC7-2FCD-43C1-9D18-41B742B1881B}" destId="{FDA6CE4F-8EB2-45B5-8DDA-33918856193C}" srcOrd="11" destOrd="0" presId="urn:microsoft.com/office/officeart/2005/8/layout/list1"/>
    <dgm:cxn modelId="{38B32288-E84A-4D3C-A704-46C2A7A5A0CD}" type="presParOf" srcId="{8104ADC7-2FCD-43C1-9D18-41B742B1881B}" destId="{9A572339-D053-4691-93DC-2F09C9DEAF2A}" srcOrd="12" destOrd="0" presId="urn:microsoft.com/office/officeart/2005/8/layout/list1"/>
    <dgm:cxn modelId="{872EAD3B-0649-4F71-8046-002B99FF43AD}" type="presParOf" srcId="{9A572339-D053-4691-93DC-2F09C9DEAF2A}" destId="{70A383BC-A779-4E90-ABFD-3CB9C3B39302}" srcOrd="0" destOrd="0" presId="urn:microsoft.com/office/officeart/2005/8/layout/list1"/>
    <dgm:cxn modelId="{00183165-ADA8-4EFD-ABA2-DF92FA485C21}" type="presParOf" srcId="{9A572339-D053-4691-93DC-2F09C9DEAF2A}" destId="{1D5DA236-FB6B-486A-B374-E9D42CEB4A7A}" srcOrd="1" destOrd="0" presId="urn:microsoft.com/office/officeart/2005/8/layout/list1"/>
    <dgm:cxn modelId="{81140F29-5551-43B0-8EC8-5BB8B6437871}" type="presParOf" srcId="{8104ADC7-2FCD-43C1-9D18-41B742B1881B}" destId="{315DF5FF-7A87-433D-9529-62FDDEDE4485}" srcOrd="13" destOrd="0" presId="urn:microsoft.com/office/officeart/2005/8/layout/list1"/>
    <dgm:cxn modelId="{E8BC117D-633F-406A-826E-C18FAC227455}" type="presParOf" srcId="{8104ADC7-2FCD-43C1-9D18-41B742B1881B}" destId="{22AA2705-EE82-41CD-876F-5F6527354CE6}" srcOrd="14" destOrd="0" presId="urn:microsoft.com/office/officeart/2005/8/layout/list1"/>
    <dgm:cxn modelId="{AEC842C7-A102-43C2-A2E9-01E702DC5D9F}" type="presParOf" srcId="{8104ADC7-2FCD-43C1-9D18-41B742B1881B}" destId="{224DD3F6-96C5-4EE0-9D9E-7C275DCDB4D6}" srcOrd="15" destOrd="0" presId="urn:microsoft.com/office/officeart/2005/8/layout/list1"/>
    <dgm:cxn modelId="{A7FBF900-E009-4AF3-9AC8-1692804D95A7}" type="presParOf" srcId="{8104ADC7-2FCD-43C1-9D18-41B742B1881B}" destId="{CA4E3183-C763-4027-8D58-AFED5765EB42}" srcOrd="16" destOrd="0" presId="urn:microsoft.com/office/officeart/2005/8/layout/list1"/>
    <dgm:cxn modelId="{162A3623-AEB7-4275-95FC-DC7E7EB80752}" type="presParOf" srcId="{CA4E3183-C763-4027-8D58-AFED5765EB42}" destId="{4AB678D3-B177-4589-BCCD-394F038BC2AA}" srcOrd="0" destOrd="0" presId="urn:microsoft.com/office/officeart/2005/8/layout/list1"/>
    <dgm:cxn modelId="{85B8EE37-9B89-49FD-80CF-84250D1E220D}" type="presParOf" srcId="{CA4E3183-C763-4027-8D58-AFED5765EB42}" destId="{D18D53D5-6A2D-4634-92B3-17A7B14EF2E6}" srcOrd="1" destOrd="0" presId="urn:microsoft.com/office/officeart/2005/8/layout/list1"/>
    <dgm:cxn modelId="{E38691AF-378E-43D3-BE54-043B826D7F02}" type="presParOf" srcId="{8104ADC7-2FCD-43C1-9D18-41B742B1881B}" destId="{A6D77254-0715-4538-A64C-D5F366DC476B}" srcOrd="17" destOrd="0" presId="urn:microsoft.com/office/officeart/2005/8/layout/list1"/>
    <dgm:cxn modelId="{A2E4EA61-C5FB-4D7B-89BC-914D8CAD803B}" type="presParOf" srcId="{8104ADC7-2FCD-43C1-9D18-41B742B1881B}" destId="{DF3E3CC6-6716-4137-B100-EEA5DC40A0AA}" srcOrd="18" destOrd="0" presId="urn:microsoft.com/office/officeart/2005/8/layout/list1"/>
    <dgm:cxn modelId="{F247FE5B-B580-4D56-9BD2-746BDDBB7250}" type="presParOf" srcId="{8104ADC7-2FCD-43C1-9D18-41B742B1881B}" destId="{4B6BC3C1-8DDF-440C-AFA2-2889DD1B94EA}" srcOrd="19" destOrd="0" presId="urn:microsoft.com/office/officeart/2005/8/layout/list1"/>
    <dgm:cxn modelId="{E0ED3777-96A7-4178-8E78-EBB4454F8703}" type="presParOf" srcId="{8104ADC7-2FCD-43C1-9D18-41B742B1881B}" destId="{A77BA408-CFAB-45F0-82D7-7F0FD781706A}" srcOrd="20" destOrd="0" presId="urn:microsoft.com/office/officeart/2005/8/layout/list1"/>
    <dgm:cxn modelId="{5026353A-651B-4F22-8B44-A8767C56AB42}" type="presParOf" srcId="{A77BA408-CFAB-45F0-82D7-7F0FD781706A}" destId="{622C16C6-1430-48C9-926F-627EFFA4120E}" srcOrd="0" destOrd="0" presId="urn:microsoft.com/office/officeart/2005/8/layout/list1"/>
    <dgm:cxn modelId="{A439F8A5-A6BC-4E2D-9692-EFDB971E1F14}" type="presParOf" srcId="{A77BA408-CFAB-45F0-82D7-7F0FD781706A}" destId="{1A32B7E0-B220-49C6-9512-F61B411E6C63}" srcOrd="1" destOrd="0" presId="urn:microsoft.com/office/officeart/2005/8/layout/list1"/>
    <dgm:cxn modelId="{631891CE-3FE9-4AEB-97E6-2C477F264CA9}" type="presParOf" srcId="{8104ADC7-2FCD-43C1-9D18-41B742B1881B}" destId="{A789DF66-CEB2-4AD9-8496-F0F421AA22A4}" srcOrd="21" destOrd="0" presId="urn:microsoft.com/office/officeart/2005/8/layout/list1"/>
    <dgm:cxn modelId="{7A1788C7-F3AE-4CEA-8474-7F546A29BAA2}" type="presParOf" srcId="{8104ADC7-2FCD-43C1-9D18-41B742B1881B}" destId="{607D747D-163D-46F6-A63D-E6988996EA39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4DD8E1-2F66-43AC-A719-1D69CE4248DB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C62043FA-B1BB-4A79-B7DE-95D2CC1CAF0D}">
      <dgm:prSet/>
      <dgm:spPr/>
      <dgm:t>
        <a:bodyPr/>
        <a:lstStyle/>
        <a:p>
          <a:r>
            <a:rPr lang="en-US"/>
            <a:t>Over 250 total adjunct faculty</a:t>
          </a:r>
        </a:p>
      </dgm:t>
    </dgm:pt>
    <dgm:pt modelId="{DD5B4DDB-3AD5-4D12-8DE0-15ED387CCF06}" type="parTrans" cxnId="{062AACC2-CE37-45DD-A135-D50016350EC6}">
      <dgm:prSet/>
      <dgm:spPr/>
      <dgm:t>
        <a:bodyPr/>
        <a:lstStyle/>
        <a:p>
          <a:endParaRPr lang="en-US"/>
        </a:p>
      </dgm:t>
    </dgm:pt>
    <dgm:pt modelId="{48CD2C94-1958-406F-B2BC-714FE0762F8D}" type="sibTrans" cxnId="{062AACC2-CE37-45DD-A135-D50016350EC6}">
      <dgm:prSet/>
      <dgm:spPr/>
      <dgm:t>
        <a:bodyPr/>
        <a:lstStyle/>
        <a:p>
          <a:endParaRPr lang="en-US"/>
        </a:p>
      </dgm:t>
    </dgm:pt>
    <dgm:pt modelId="{3F397B9A-1DEE-49D6-978D-22F3E434C43C}">
      <dgm:prSet/>
      <dgm:spPr/>
      <dgm:t>
        <a:bodyPr/>
        <a:lstStyle/>
        <a:p>
          <a:r>
            <a:rPr lang="en-US"/>
            <a:t>• 51 responded to the recent PD survey</a:t>
          </a:r>
        </a:p>
      </dgm:t>
    </dgm:pt>
    <dgm:pt modelId="{B4960EB9-0F4C-4B58-9FF7-BC3C4CEA711A}" type="parTrans" cxnId="{44E32FDF-E755-400B-B3F2-4BBC984B642C}">
      <dgm:prSet/>
      <dgm:spPr/>
      <dgm:t>
        <a:bodyPr/>
        <a:lstStyle/>
        <a:p>
          <a:endParaRPr lang="en-US"/>
        </a:p>
      </dgm:t>
    </dgm:pt>
    <dgm:pt modelId="{88C1AEF0-E166-455F-8EF5-EF5D45F50E97}" type="sibTrans" cxnId="{44E32FDF-E755-400B-B3F2-4BBC984B642C}">
      <dgm:prSet/>
      <dgm:spPr/>
      <dgm:t>
        <a:bodyPr/>
        <a:lstStyle/>
        <a:p>
          <a:endParaRPr lang="en-US"/>
        </a:p>
      </dgm:t>
    </dgm:pt>
    <dgm:pt modelId="{96088BC3-2515-4C39-B6D9-421B5B54330D}">
      <dgm:prSet/>
      <dgm:spPr/>
      <dgm:t>
        <a:bodyPr/>
        <a:lstStyle/>
        <a:p>
          <a:r>
            <a:rPr lang="en-US"/>
            <a:t>• 20% response rate — strong engagement!</a:t>
          </a:r>
        </a:p>
      </dgm:t>
    </dgm:pt>
    <dgm:pt modelId="{234B1C42-915A-4A3F-BF6C-5BAEE15FD990}" type="parTrans" cxnId="{34FC2C02-BC5C-487B-B7B5-C2DE62C89144}">
      <dgm:prSet/>
      <dgm:spPr/>
      <dgm:t>
        <a:bodyPr/>
        <a:lstStyle/>
        <a:p>
          <a:endParaRPr lang="en-US"/>
        </a:p>
      </dgm:t>
    </dgm:pt>
    <dgm:pt modelId="{8D142DF4-3AD5-487B-AECD-9375E573B533}" type="sibTrans" cxnId="{34FC2C02-BC5C-487B-B7B5-C2DE62C89144}">
      <dgm:prSet/>
      <dgm:spPr/>
      <dgm:t>
        <a:bodyPr/>
        <a:lstStyle/>
        <a:p>
          <a:endParaRPr lang="en-US"/>
        </a:p>
      </dgm:t>
    </dgm:pt>
    <dgm:pt modelId="{4971304D-3232-4BF0-B3AF-7C73BBFF5D3F}" type="pres">
      <dgm:prSet presAssocID="{DF4DD8E1-2F66-43AC-A719-1D69CE4248D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F5F199E-656C-4805-B025-A091A2A90CAE}" type="pres">
      <dgm:prSet presAssocID="{C62043FA-B1BB-4A79-B7DE-95D2CC1CAF0D}" presName="hierRoot1" presStyleCnt="0"/>
      <dgm:spPr/>
    </dgm:pt>
    <dgm:pt modelId="{9B5EB78D-374B-4CE3-A603-3F0C21988402}" type="pres">
      <dgm:prSet presAssocID="{C62043FA-B1BB-4A79-B7DE-95D2CC1CAF0D}" presName="composite" presStyleCnt="0"/>
      <dgm:spPr/>
    </dgm:pt>
    <dgm:pt modelId="{EAB6095C-F669-415F-9B46-14FB9B38D3F6}" type="pres">
      <dgm:prSet presAssocID="{C62043FA-B1BB-4A79-B7DE-95D2CC1CAF0D}" presName="background" presStyleLbl="node0" presStyleIdx="0" presStyleCnt="3"/>
      <dgm:spPr/>
    </dgm:pt>
    <dgm:pt modelId="{845535E4-77B1-4DAE-8448-26C74ED8A479}" type="pres">
      <dgm:prSet presAssocID="{C62043FA-B1BB-4A79-B7DE-95D2CC1CAF0D}" presName="text" presStyleLbl="fgAcc0" presStyleIdx="0" presStyleCnt="3">
        <dgm:presLayoutVars>
          <dgm:chPref val="3"/>
        </dgm:presLayoutVars>
      </dgm:prSet>
      <dgm:spPr/>
    </dgm:pt>
    <dgm:pt modelId="{19AEA191-4884-4D67-9902-802DEA1B5188}" type="pres">
      <dgm:prSet presAssocID="{C62043FA-B1BB-4A79-B7DE-95D2CC1CAF0D}" presName="hierChild2" presStyleCnt="0"/>
      <dgm:spPr/>
    </dgm:pt>
    <dgm:pt modelId="{65A74B7D-EE62-4E26-A8FE-471AB686EAC1}" type="pres">
      <dgm:prSet presAssocID="{3F397B9A-1DEE-49D6-978D-22F3E434C43C}" presName="hierRoot1" presStyleCnt="0"/>
      <dgm:spPr/>
    </dgm:pt>
    <dgm:pt modelId="{C2D61DEE-7E54-4DE0-94B9-89335F7FE67B}" type="pres">
      <dgm:prSet presAssocID="{3F397B9A-1DEE-49D6-978D-22F3E434C43C}" presName="composite" presStyleCnt="0"/>
      <dgm:spPr/>
    </dgm:pt>
    <dgm:pt modelId="{16A4DEBD-9791-43E6-8A6C-8F2AF6DC016A}" type="pres">
      <dgm:prSet presAssocID="{3F397B9A-1DEE-49D6-978D-22F3E434C43C}" presName="background" presStyleLbl="node0" presStyleIdx="1" presStyleCnt="3"/>
      <dgm:spPr/>
    </dgm:pt>
    <dgm:pt modelId="{BF81CAA5-501E-412C-A3C2-CFF25A3139D7}" type="pres">
      <dgm:prSet presAssocID="{3F397B9A-1DEE-49D6-978D-22F3E434C43C}" presName="text" presStyleLbl="fgAcc0" presStyleIdx="1" presStyleCnt="3">
        <dgm:presLayoutVars>
          <dgm:chPref val="3"/>
        </dgm:presLayoutVars>
      </dgm:prSet>
      <dgm:spPr/>
    </dgm:pt>
    <dgm:pt modelId="{AC58B2EA-E94A-4708-9487-B7B92982DA30}" type="pres">
      <dgm:prSet presAssocID="{3F397B9A-1DEE-49D6-978D-22F3E434C43C}" presName="hierChild2" presStyleCnt="0"/>
      <dgm:spPr/>
    </dgm:pt>
    <dgm:pt modelId="{8DDCA34A-A794-4F59-89BB-CC1DE91D9F09}" type="pres">
      <dgm:prSet presAssocID="{96088BC3-2515-4C39-B6D9-421B5B54330D}" presName="hierRoot1" presStyleCnt="0"/>
      <dgm:spPr/>
    </dgm:pt>
    <dgm:pt modelId="{7822E619-E504-4549-870F-1FAEE68FD0FE}" type="pres">
      <dgm:prSet presAssocID="{96088BC3-2515-4C39-B6D9-421B5B54330D}" presName="composite" presStyleCnt="0"/>
      <dgm:spPr/>
    </dgm:pt>
    <dgm:pt modelId="{4ACD497C-9D73-4DB5-93BB-0FE5AFD9D1CD}" type="pres">
      <dgm:prSet presAssocID="{96088BC3-2515-4C39-B6D9-421B5B54330D}" presName="background" presStyleLbl="node0" presStyleIdx="2" presStyleCnt="3"/>
      <dgm:spPr/>
    </dgm:pt>
    <dgm:pt modelId="{BECA345F-EE74-4DAA-8D2A-09BA6E14CF07}" type="pres">
      <dgm:prSet presAssocID="{96088BC3-2515-4C39-B6D9-421B5B54330D}" presName="text" presStyleLbl="fgAcc0" presStyleIdx="2" presStyleCnt="3">
        <dgm:presLayoutVars>
          <dgm:chPref val="3"/>
        </dgm:presLayoutVars>
      </dgm:prSet>
      <dgm:spPr/>
    </dgm:pt>
    <dgm:pt modelId="{0ADA1357-5BFB-4192-B90D-DB55AE23996D}" type="pres">
      <dgm:prSet presAssocID="{96088BC3-2515-4C39-B6D9-421B5B54330D}" presName="hierChild2" presStyleCnt="0"/>
      <dgm:spPr/>
    </dgm:pt>
  </dgm:ptLst>
  <dgm:cxnLst>
    <dgm:cxn modelId="{34FC2C02-BC5C-487B-B7B5-C2DE62C89144}" srcId="{DF4DD8E1-2F66-43AC-A719-1D69CE4248DB}" destId="{96088BC3-2515-4C39-B6D9-421B5B54330D}" srcOrd="2" destOrd="0" parTransId="{234B1C42-915A-4A3F-BF6C-5BAEE15FD990}" sibTransId="{8D142DF4-3AD5-487B-AECD-9375E573B533}"/>
    <dgm:cxn modelId="{984C891D-F3C8-4E8E-BE0A-038AFCF323C5}" type="presOf" srcId="{96088BC3-2515-4C39-B6D9-421B5B54330D}" destId="{BECA345F-EE74-4DAA-8D2A-09BA6E14CF07}" srcOrd="0" destOrd="0" presId="urn:microsoft.com/office/officeart/2005/8/layout/hierarchy1"/>
    <dgm:cxn modelId="{E8CAEA37-414E-47D9-B311-F7BB74FB6989}" type="presOf" srcId="{3F397B9A-1DEE-49D6-978D-22F3E434C43C}" destId="{BF81CAA5-501E-412C-A3C2-CFF25A3139D7}" srcOrd="0" destOrd="0" presId="urn:microsoft.com/office/officeart/2005/8/layout/hierarchy1"/>
    <dgm:cxn modelId="{CD396A3E-4C53-4E19-B3EA-2B03BF291552}" type="presOf" srcId="{DF4DD8E1-2F66-43AC-A719-1D69CE4248DB}" destId="{4971304D-3232-4BF0-B3AF-7C73BBFF5D3F}" srcOrd="0" destOrd="0" presId="urn:microsoft.com/office/officeart/2005/8/layout/hierarchy1"/>
    <dgm:cxn modelId="{062AACC2-CE37-45DD-A135-D50016350EC6}" srcId="{DF4DD8E1-2F66-43AC-A719-1D69CE4248DB}" destId="{C62043FA-B1BB-4A79-B7DE-95D2CC1CAF0D}" srcOrd="0" destOrd="0" parTransId="{DD5B4DDB-3AD5-4D12-8DE0-15ED387CCF06}" sibTransId="{48CD2C94-1958-406F-B2BC-714FE0762F8D}"/>
    <dgm:cxn modelId="{CA6A38C4-1FC6-40E5-A78C-42C22601ADFC}" type="presOf" srcId="{C62043FA-B1BB-4A79-B7DE-95D2CC1CAF0D}" destId="{845535E4-77B1-4DAE-8448-26C74ED8A479}" srcOrd="0" destOrd="0" presId="urn:microsoft.com/office/officeart/2005/8/layout/hierarchy1"/>
    <dgm:cxn modelId="{44E32FDF-E755-400B-B3F2-4BBC984B642C}" srcId="{DF4DD8E1-2F66-43AC-A719-1D69CE4248DB}" destId="{3F397B9A-1DEE-49D6-978D-22F3E434C43C}" srcOrd="1" destOrd="0" parTransId="{B4960EB9-0F4C-4B58-9FF7-BC3C4CEA711A}" sibTransId="{88C1AEF0-E166-455F-8EF5-EF5D45F50E97}"/>
    <dgm:cxn modelId="{11DD56E8-7CB2-4AC6-B7E1-8C6D0512BFEA}" type="presParOf" srcId="{4971304D-3232-4BF0-B3AF-7C73BBFF5D3F}" destId="{1F5F199E-656C-4805-B025-A091A2A90CAE}" srcOrd="0" destOrd="0" presId="urn:microsoft.com/office/officeart/2005/8/layout/hierarchy1"/>
    <dgm:cxn modelId="{3D2B76EC-3BF7-4BA0-842D-D1B7C35B2CE2}" type="presParOf" srcId="{1F5F199E-656C-4805-B025-A091A2A90CAE}" destId="{9B5EB78D-374B-4CE3-A603-3F0C21988402}" srcOrd="0" destOrd="0" presId="urn:microsoft.com/office/officeart/2005/8/layout/hierarchy1"/>
    <dgm:cxn modelId="{E3950E11-B89C-43A7-9726-6AB28A800234}" type="presParOf" srcId="{9B5EB78D-374B-4CE3-A603-3F0C21988402}" destId="{EAB6095C-F669-415F-9B46-14FB9B38D3F6}" srcOrd="0" destOrd="0" presId="urn:microsoft.com/office/officeart/2005/8/layout/hierarchy1"/>
    <dgm:cxn modelId="{F6650829-83C1-4E50-ADEB-7DBEFD683FB4}" type="presParOf" srcId="{9B5EB78D-374B-4CE3-A603-3F0C21988402}" destId="{845535E4-77B1-4DAE-8448-26C74ED8A479}" srcOrd="1" destOrd="0" presId="urn:microsoft.com/office/officeart/2005/8/layout/hierarchy1"/>
    <dgm:cxn modelId="{8C1AB73F-4D5C-4E50-B390-135ED3528E57}" type="presParOf" srcId="{1F5F199E-656C-4805-B025-A091A2A90CAE}" destId="{19AEA191-4884-4D67-9902-802DEA1B5188}" srcOrd="1" destOrd="0" presId="urn:microsoft.com/office/officeart/2005/8/layout/hierarchy1"/>
    <dgm:cxn modelId="{98769549-22D4-41DE-8F73-B7B417FC6EB8}" type="presParOf" srcId="{4971304D-3232-4BF0-B3AF-7C73BBFF5D3F}" destId="{65A74B7D-EE62-4E26-A8FE-471AB686EAC1}" srcOrd="1" destOrd="0" presId="urn:microsoft.com/office/officeart/2005/8/layout/hierarchy1"/>
    <dgm:cxn modelId="{C294DA21-1B6B-4686-864D-A52EB9EA4BAC}" type="presParOf" srcId="{65A74B7D-EE62-4E26-A8FE-471AB686EAC1}" destId="{C2D61DEE-7E54-4DE0-94B9-89335F7FE67B}" srcOrd="0" destOrd="0" presId="urn:microsoft.com/office/officeart/2005/8/layout/hierarchy1"/>
    <dgm:cxn modelId="{083D1B45-A405-410E-8DD2-1F80EA824830}" type="presParOf" srcId="{C2D61DEE-7E54-4DE0-94B9-89335F7FE67B}" destId="{16A4DEBD-9791-43E6-8A6C-8F2AF6DC016A}" srcOrd="0" destOrd="0" presId="urn:microsoft.com/office/officeart/2005/8/layout/hierarchy1"/>
    <dgm:cxn modelId="{EC9C82CD-1314-4A17-9F3F-A31D24510BB7}" type="presParOf" srcId="{C2D61DEE-7E54-4DE0-94B9-89335F7FE67B}" destId="{BF81CAA5-501E-412C-A3C2-CFF25A3139D7}" srcOrd="1" destOrd="0" presId="urn:microsoft.com/office/officeart/2005/8/layout/hierarchy1"/>
    <dgm:cxn modelId="{766F9A85-9BAC-4704-BFAA-895FB8AA0D25}" type="presParOf" srcId="{65A74B7D-EE62-4E26-A8FE-471AB686EAC1}" destId="{AC58B2EA-E94A-4708-9487-B7B92982DA30}" srcOrd="1" destOrd="0" presId="urn:microsoft.com/office/officeart/2005/8/layout/hierarchy1"/>
    <dgm:cxn modelId="{5652DA63-5D7F-462B-B8A5-EAD943205E42}" type="presParOf" srcId="{4971304D-3232-4BF0-B3AF-7C73BBFF5D3F}" destId="{8DDCA34A-A794-4F59-89BB-CC1DE91D9F09}" srcOrd="2" destOrd="0" presId="urn:microsoft.com/office/officeart/2005/8/layout/hierarchy1"/>
    <dgm:cxn modelId="{F101D44D-030C-47EA-A1E7-D792FDC78DF0}" type="presParOf" srcId="{8DDCA34A-A794-4F59-89BB-CC1DE91D9F09}" destId="{7822E619-E504-4549-870F-1FAEE68FD0FE}" srcOrd="0" destOrd="0" presId="urn:microsoft.com/office/officeart/2005/8/layout/hierarchy1"/>
    <dgm:cxn modelId="{FFFBD27C-EC79-4780-923A-2AF673818A44}" type="presParOf" srcId="{7822E619-E504-4549-870F-1FAEE68FD0FE}" destId="{4ACD497C-9D73-4DB5-93BB-0FE5AFD9D1CD}" srcOrd="0" destOrd="0" presId="urn:microsoft.com/office/officeart/2005/8/layout/hierarchy1"/>
    <dgm:cxn modelId="{A1D6D4B4-F443-44E9-9DD5-F40C6BF96D26}" type="presParOf" srcId="{7822E619-E504-4549-870F-1FAEE68FD0FE}" destId="{BECA345F-EE74-4DAA-8D2A-09BA6E14CF07}" srcOrd="1" destOrd="0" presId="urn:microsoft.com/office/officeart/2005/8/layout/hierarchy1"/>
    <dgm:cxn modelId="{AFF15691-2AC7-4BCC-9798-00C36C670537}" type="presParOf" srcId="{8DDCA34A-A794-4F59-89BB-CC1DE91D9F09}" destId="{0ADA1357-5BFB-4192-B90D-DB55AE23996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81C75F-357D-4FD7-86D2-38926008B49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5E95F6-1B2E-448E-8316-AF35C2D354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“I love that Aspen has a focus on professional development.”</a:t>
          </a:r>
        </a:p>
      </dgm:t>
    </dgm:pt>
    <dgm:pt modelId="{4E0145A6-3AAC-4D2C-A21C-E26500597FC4}" type="parTrans" cxnId="{FABF3A8B-B12E-4029-97EF-AF22BC06D7E0}">
      <dgm:prSet/>
      <dgm:spPr/>
      <dgm:t>
        <a:bodyPr/>
        <a:lstStyle/>
        <a:p>
          <a:endParaRPr lang="en-US"/>
        </a:p>
      </dgm:t>
    </dgm:pt>
    <dgm:pt modelId="{864808F1-45D4-4081-BE78-88F0A1D39E93}" type="sibTrans" cxnId="{FABF3A8B-B12E-4029-97EF-AF22BC06D7E0}">
      <dgm:prSet/>
      <dgm:spPr/>
      <dgm:t>
        <a:bodyPr/>
        <a:lstStyle/>
        <a:p>
          <a:endParaRPr lang="en-US"/>
        </a:p>
      </dgm:t>
    </dgm:pt>
    <dgm:pt modelId="{F31EF2B0-CC6C-4AC6-A03E-D95DD0EEE1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“Evening or online sessions would help fit my schedule.”</a:t>
          </a:r>
        </a:p>
      </dgm:t>
    </dgm:pt>
    <dgm:pt modelId="{87727326-EEFE-4853-8CA9-E3A48554B800}" type="parTrans" cxnId="{0BFFE1AB-03B0-4409-86BD-8149736BFD4A}">
      <dgm:prSet/>
      <dgm:spPr/>
      <dgm:t>
        <a:bodyPr/>
        <a:lstStyle/>
        <a:p>
          <a:endParaRPr lang="en-US"/>
        </a:p>
      </dgm:t>
    </dgm:pt>
    <dgm:pt modelId="{E794FBD5-2B7E-4720-9687-8F76266B45B4}" type="sibTrans" cxnId="{0BFFE1AB-03B0-4409-86BD-8149736BFD4A}">
      <dgm:prSet/>
      <dgm:spPr/>
      <dgm:t>
        <a:bodyPr/>
        <a:lstStyle/>
        <a:p>
          <a:endParaRPr lang="en-US"/>
        </a:p>
      </dgm:t>
    </dgm:pt>
    <dgm:pt modelId="{5C8E06E1-44E8-4A92-BBEE-369DBC1D199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“More communication about what’s available.”</a:t>
          </a:r>
        </a:p>
      </dgm:t>
    </dgm:pt>
    <dgm:pt modelId="{1FC12323-34F8-46A0-B65B-CD47F4794146}" type="parTrans" cxnId="{8FCE8EA1-8C98-42D1-B7F9-D5FFF060987C}">
      <dgm:prSet/>
      <dgm:spPr/>
      <dgm:t>
        <a:bodyPr/>
        <a:lstStyle/>
        <a:p>
          <a:endParaRPr lang="en-US"/>
        </a:p>
      </dgm:t>
    </dgm:pt>
    <dgm:pt modelId="{5A92F934-FA51-4B6D-A7FB-A35A233D2800}" type="sibTrans" cxnId="{8FCE8EA1-8C98-42D1-B7F9-D5FFF060987C}">
      <dgm:prSet/>
      <dgm:spPr/>
      <dgm:t>
        <a:bodyPr/>
        <a:lstStyle/>
        <a:p>
          <a:endParaRPr lang="en-US"/>
        </a:p>
      </dgm:t>
    </dgm:pt>
    <dgm:pt modelId="{D4A86D8F-F5FD-405F-BC57-672075A299F1}" type="pres">
      <dgm:prSet presAssocID="{2A81C75F-357D-4FD7-86D2-38926008B495}" presName="root" presStyleCnt="0">
        <dgm:presLayoutVars>
          <dgm:dir/>
          <dgm:resizeHandles val="exact"/>
        </dgm:presLayoutVars>
      </dgm:prSet>
      <dgm:spPr/>
    </dgm:pt>
    <dgm:pt modelId="{EED71F71-4EB7-428A-9E6F-9F2B6910983C}" type="pres">
      <dgm:prSet presAssocID="{675E95F6-1B2E-448E-8316-AF35C2D354AE}" presName="compNode" presStyleCnt="0"/>
      <dgm:spPr/>
    </dgm:pt>
    <dgm:pt modelId="{ED908EC3-D70C-48ED-9FF1-4BA7D83C56EC}" type="pres">
      <dgm:prSet presAssocID="{675E95F6-1B2E-448E-8316-AF35C2D354AE}" presName="bgRect" presStyleLbl="bgShp" presStyleIdx="0" presStyleCnt="3"/>
      <dgm:spPr/>
    </dgm:pt>
    <dgm:pt modelId="{85387976-82E7-4D57-9BE1-5CB9431FF4DA}" type="pres">
      <dgm:prSet presAssocID="{675E95F6-1B2E-448E-8316-AF35C2D354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shes"/>
        </a:ext>
      </dgm:extLst>
    </dgm:pt>
    <dgm:pt modelId="{7073655B-764B-4591-AC86-3D2BA060DF87}" type="pres">
      <dgm:prSet presAssocID="{675E95F6-1B2E-448E-8316-AF35C2D354AE}" presName="spaceRect" presStyleCnt="0"/>
      <dgm:spPr/>
    </dgm:pt>
    <dgm:pt modelId="{A57CE83A-E09D-4236-A3F1-65B509E2A2CA}" type="pres">
      <dgm:prSet presAssocID="{675E95F6-1B2E-448E-8316-AF35C2D354AE}" presName="parTx" presStyleLbl="revTx" presStyleIdx="0" presStyleCnt="3">
        <dgm:presLayoutVars>
          <dgm:chMax val="0"/>
          <dgm:chPref val="0"/>
        </dgm:presLayoutVars>
      </dgm:prSet>
      <dgm:spPr/>
    </dgm:pt>
    <dgm:pt modelId="{73CDFB80-726F-4F08-8055-6BFA60636E7F}" type="pres">
      <dgm:prSet presAssocID="{864808F1-45D4-4081-BE78-88F0A1D39E93}" presName="sibTrans" presStyleCnt="0"/>
      <dgm:spPr/>
    </dgm:pt>
    <dgm:pt modelId="{879C0C5D-67FA-4E81-A19B-B78AFDBC55A5}" type="pres">
      <dgm:prSet presAssocID="{F31EF2B0-CC6C-4AC6-A03E-D95DD0EEE10C}" presName="compNode" presStyleCnt="0"/>
      <dgm:spPr/>
    </dgm:pt>
    <dgm:pt modelId="{0FC63354-5497-45F9-8F22-BC35B6474DE9}" type="pres">
      <dgm:prSet presAssocID="{F31EF2B0-CC6C-4AC6-A03E-D95DD0EEE10C}" presName="bgRect" presStyleLbl="bgShp" presStyleIdx="1" presStyleCnt="3"/>
      <dgm:spPr/>
    </dgm:pt>
    <dgm:pt modelId="{00C19A7C-20F3-46F6-A36F-92F54E807A0A}" type="pres">
      <dgm:prSet presAssocID="{F31EF2B0-CC6C-4AC6-A03E-D95DD0EEE10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1F6592C8-BCDB-496F-821A-AA38E8CCED96}" type="pres">
      <dgm:prSet presAssocID="{F31EF2B0-CC6C-4AC6-A03E-D95DD0EEE10C}" presName="spaceRect" presStyleCnt="0"/>
      <dgm:spPr/>
    </dgm:pt>
    <dgm:pt modelId="{BB8A6F8E-8E86-4D4A-95FB-D62262CF5024}" type="pres">
      <dgm:prSet presAssocID="{F31EF2B0-CC6C-4AC6-A03E-D95DD0EEE10C}" presName="parTx" presStyleLbl="revTx" presStyleIdx="1" presStyleCnt="3">
        <dgm:presLayoutVars>
          <dgm:chMax val="0"/>
          <dgm:chPref val="0"/>
        </dgm:presLayoutVars>
      </dgm:prSet>
      <dgm:spPr/>
    </dgm:pt>
    <dgm:pt modelId="{867BCF6D-9917-489C-B7A4-BFA92A9730A8}" type="pres">
      <dgm:prSet presAssocID="{E794FBD5-2B7E-4720-9687-8F76266B45B4}" presName="sibTrans" presStyleCnt="0"/>
      <dgm:spPr/>
    </dgm:pt>
    <dgm:pt modelId="{D53D54FA-12FE-49B0-A18E-1996B19E30F5}" type="pres">
      <dgm:prSet presAssocID="{5C8E06E1-44E8-4A92-BBEE-369DBC1D199B}" presName="compNode" presStyleCnt="0"/>
      <dgm:spPr/>
    </dgm:pt>
    <dgm:pt modelId="{E7D93475-8189-4F75-946A-0B4DA6698242}" type="pres">
      <dgm:prSet presAssocID="{5C8E06E1-44E8-4A92-BBEE-369DBC1D199B}" presName="bgRect" presStyleLbl="bgShp" presStyleIdx="2" presStyleCnt="3"/>
      <dgm:spPr/>
    </dgm:pt>
    <dgm:pt modelId="{7977314E-2052-48FC-BA22-3387423FEE38}" type="pres">
      <dgm:prSet presAssocID="{5C8E06E1-44E8-4A92-BBEE-369DBC1D199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4F7016B8-CC5D-4A17-9A32-23A1BEDDE65B}" type="pres">
      <dgm:prSet presAssocID="{5C8E06E1-44E8-4A92-BBEE-369DBC1D199B}" presName="spaceRect" presStyleCnt="0"/>
      <dgm:spPr/>
    </dgm:pt>
    <dgm:pt modelId="{813FB4CD-F9BF-40C0-A5C3-6DFB520AB125}" type="pres">
      <dgm:prSet presAssocID="{5C8E06E1-44E8-4A92-BBEE-369DBC1D199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E324485-C662-48CC-B033-89006327A2C9}" type="presOf" srcId="{2A81C75F-357D-4FD7-86D2-38926008B495}" destId="{D4A86D8F-F5FD-405F-BC57-672075A299F1}" srcOrd="0" destOrd="0" presId="urn:microsoft.com/office/officeart/2018/2/layout/IconVerticalSolidList"/>
    <dgm:cxn modelId="{FABF3A8B-B12E-4029-97EF-AF22BC06D7E0}" srcId="{2A81C75F-357D-4FD7-86D2-38926008B495}" destId="{675E95F6-1B2E-448E-8316-AF35C2D354AE}" srcOrd="0" destOrd="0" parTransId="{4E0145A6-3AAC-4D2C-A21C-E26500597FC4}" sibTransId="{864808F1-45D4-4081-BE78-88F0A1D39E93}"/>
    <dgm:cxn modelId="{8FCE8EA1-8C98-42D1-B7F9-D5FFF060987C}" srcId="{2A81C75F-357D-4FD7-86D2-38926008B495}" destId="{5C8E06E1-44E8-4A92-BBEE-369DBC1D199B}" srcOrd="2" destOrd="0" parTransId="{1FC12323-34F8-46A0-B65B-CD47F4794146}" sibTransId="{5A92F934-FA51-4B6D-A7FB-A35A233D2800}"/>
    <dgm:cxn modelId="{0BFFE1AB-03B0-4409-86BD-8149736BFD4A}" srcId="{2A81C75F-357D-4FD7-86D2-38926008B495}" destId="{F31EF2B0-CC6C-4AC6-A03E-D95DD0EEE10C}" srcOrd="1" destOrd="0" parTransId="{87727326-EEFE-4853-8CA9-E3A48554B800}" sibTransId="{E794FBD5-2B7E-4720-9687-8F76266B45B4}"/>
    <dgm:cxn modelId="{B71868BA-E8EF-4356-8BB2-895E994ACD91}" type="presOf" srcId="{F31EF2B0-CC6C-4AC6-A03E-D95DD0EEE10C}" destId="{BB8A6F8E-8E86-4D4A-95FB-D62262CF5024}" srcOrd="0" destOrd="0" presId="urn:microsoft.com/office/officeart/2018/2/layout/IconVerticalSolidList"/>
    <dgm:cxn modelId="{131744CD-224E-4980-B246-7F4F02886012}" type="presOf" srcId="{5C8E06E1-44E8-4A92-BBEE-369DBC1D199B}" destId="{813FB4CD-F9BF-40C0-A5C3-6DFB520AB125}" srcOrd="0" destOrd="0" presId="urn:microsoft.com/office/officeart/2018/2/layout/IconVerticalSolidList"/>
    <dgm:cxn modelId="{5A66AEE4-B2C1-4F89-8DA0-42D97AB5DEDF}" type="presOf" srcId="{675E95F6-1B2E-448E-8316-AF35C2D354AE}" destId="{A57CE83A-E09D-4236-A3F1-65B509E2A2CA}" srcOrd="0" destOrd="0" presId="urn:microsoft.com/office/officeart/2018/2/layout/IconVerticalSolidList"/>
    <dgm:cxn modelId="{A5F57071-FCD6-4E76-9A02-4250DF1AADCE}" type="presParOf" srcId="{D4A86D8F-F5FD-405F-BC57-672075A299F1}" destId="{EED71F71-4EB7-428A-9E6F-9F2B6910983C}" srcOrd="0" destOrd="0" presId="urn:microsoft.com/office/officeart/2018/2/layout/IconVerticalSolidList"/>
    <dgm:cxn modelId="{9D288DAB-7FCA-4388-90BF-D9D2AC342B43}" type="presParOf" srcId="{EED71F71-4EB7-428A-9E6F-9F2B6910983C}" destId="{ED908EC3-D70C-48ED-9FF1-4BA7D83C56EC}" srcOrd="0" destOrd="0" presId="urn:microsoft.com/office/officeart/2018/2/layout/IconVerticalSolidList"/>
    <dgm:cxn modelId="{3368D79D-4E00-462E-9EDB-48D825D6E009}" type="presParOf" srcId="{EED71F71-4EB7-428A-9E6F-9F2B6910983C}" destId="{85387976-82E7-4D57-9BE1-5CB9431FF4DA}" srcOrd="1" destOrd="0" presId="urn:microsoft.com/office/officeart/2018/2/layout/IconVerticalSolidList"/>
    <dgm:cxn modelId="{09C22219-2C6D-4943-B8F4-82505E159BF1}" type="presParOf" srcId="{EED71F71-4EB7-428A-9E6F-9F2B6910983C}" destId="{7073655B-764B-4591-AC86-3D2BA060DF87}" srcOrd="2" destOrd="0" presId="urn:microsoft.com/office/officeart/2018/2/layout/IconVerticalSolidList"/>
    <dgm:cxn modelId="{AFE17A5B-0043-4CA5-BDE1-2235019A4A6C}" type="presParOf" srcId="{EED71F71-4EB7-428A-9E6F-9F2B6910983C}" destId="{A57CE83A-E09D-4236-A3F1-65B509E2A2CA}" srcOrd="3" destOrd="0" presId="urn:microsoft.com/office/officeart/2018/2/layout/IconVerticalSolidList"/>
    <dgm:cxn modelId="{0A33BA0E-6CC5-4FDD-94ED-63AFD747DC60}" type="presParOf" srcId="{D4A86D8F-F5FD-405F-BC57-672075A299F1}" destId="{73CDFB80-726F-4F08-8055-6BFA60636E7F}" srcOrd="1" destOrd="0" presId="urn:microsoft.com/office/officeart/2018/2/layout/IconVerticalSolidList"/>
    <dgm:cxn modelId="{55D265BB-9550-4A73-86CA-64418DFB603F}" type="presParOf" srcId="{D4A86D8F-F5FD-405F-BC57-672075A299F1}" destId="{879C0C5D-67FA-4E81-A19B-B78AFDBC55A5}" srcOrd="2" destOrd="0" presId="urn:microsoft.com/office/officeart/2018/2/layout/IconVerticalSolidList"/>
    <dgm:cxn modelId="{35D01378-0DFC-4C70-8A4E-3B10597CE234}" type="presParOf" srcId="{879C0C5D-67FA-4E81-A19B-B78AFDBC55A5}" destId="{0FC63354-5497-45F9-8F22-BC35B6474DE9}" srcOrd="0" destOrd="0" presId="urn:microsoft.com/office/officeart/2018/2/layout/IconVerticalSolidList"/>
    <dgm:cxn modelId="{3129CB75-4769-4518-B380-5B82A04E2344}" type="presParOf" srcId="{879C0C5D-67FA-4E81-A19B-B78AFDBC55A5}" destId="{00C19A7C-20F3-46F6-A36F-92F54E807A0A}" srcOrd="1" destOrd="0" presId="urn:microsoft.com/office/officeart/2018/2/layout/IconVerticalSolidList"/>
    <dgm:cxn modelId="{B15AE91B-84AF-4CCA-B22E-E17B05F96E3F}" type="presParOf" srcId="{879C0C5D-67FA-4E81-A19B-B78AFDBC55A5}" destId="{1F6592C8-BCDB-496F-821A-AA38E8CCED96}" srcOrd="2" destOrd="0" presId="urn:microsoft.com/office/officeart/2018/2/layout/IconVerticalSolidList"/>
    <dgm:cxn modelId="{6F464862-0545-4D9A-9249-75AC70884D00}" type="presParOf" srcId="{879C0C5D-67FA-4E81-A19B-B78AFDBC55A5}" destId="{BB8A6F8E-8E86-4D4A-95FB-D62262CF5024}" srcOrd="3" destOrd="0" presId="urn:microsoft.com/office/officeart/2018/2/layout/IconVerticalSolidList"/>
    <dgm:cxn modelId="{B0AA4964-8A25-4E84-8DBB-1D8687E6C197}" type="presParOf" srcId="{D4A86D8F-F5FD-405F-BC57-672075A299F1}" destId="{867BCF6D-9917-489C-B7A4-BFA92A9730A8}" srcOrd="3" destOrd="0" presId="urn:microsoft.com/office/officeart/2018/2/layout/IconVerticalSolidList"/>
    <dgm:cxn modelId="{ED0B038F-F2C0-4756-8BE8-C6206136FA2C}" type="presParOf" srcId="{D4A86D8F-F5FD-405F-BC57-672075A299F1}" destId="{D53D54FA-12FE-49B0-A18E-1996B19E30F5}" srcOrd="4" destOrd="0" presId="urn:microsoft.com/office/officeart/2018/2/layout/IconVerticalSolidList"/>
    <dgm:cxn modelId="{E9FDCCA6-ECC6-4747-995B-1E0B447C48E4}" type="presParOf" srcId="{D53D54FA-12FE-49B0-A18E-1996B19E30F5}" destId="{E7D93475-8189-4F75-946A-0B4DA6698242}" srcOrd="0" destOrd="0" presId="urn:microsoft.com/office/officeart/2018/2/layout/IconVerticalSolidList"/>
    <dgm:cxn modelId="{14F932B0-586D-4AEC-AA1A-20E5926AE763}" type="presParOf" srcId="{D53D54FA-12FE-49B0-A18E-1996B19E30F5}" destId="{7977314E-2052-48FC-BA22-3387423FEE38}" srcOrd="1" destOrd="0" presId="urn:microsoft.com/office/officeart/2018/2/layout/IconVerticalSolidList"/>
    <dgm:cxn modelId="{B6B01F44-FEB6-4A7D-BE00-E5E00EB4C394}" type="presParOf" srcId="{D53D54FA-12FE-49B0-A18E-1996B19E30F5}" destId="{4F7016B8-CC5D-4A17-9A32-23A1BEDDE65B}" srcOrd="2" destOrd="0" presId="urn:microsoft.com/office/officeart/2018/2/layout/IconVerticalSolidList"/>
    <dgm:cxn modelId="{CB146933-885D-4123-8906-DEAF5DBFB267}" type="presParOf" srcId="{D53D54FA-12FE-49B0-A18E-1996B19E30F5}" destId="{813FB4CD-F9BF-40C0-A5C3-6DFB520AB12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A87E14-9D54-4A7B-9633-9813F602601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D824DD0-F6A9-4E27-921D-24B977021D38}">
      <dgm:prSet/>
      <dgm:spPr/>
      <dgm:t>
        <a:bodyPr/>
        <a:lstStyle/>
        <a:p>
          <a:r>
            <a:rPr lang="en-US"/>
            <a:t>Live + Asynchronous sessions</a:t>
          </a:r>
        </a:p>
      </dgm:t>
    </dgm:pt>
    <dgm:pt modelId="{86CE8D94-F6DC-4B9F-B113-51F4B4F0609A}" type="parTrans" cxnId="{99D13B37-C61D-4653-9B06-3E3F63F9DE95}">
      <dgm:prSet/>
      <dgm:spPr/>
      <dgm:t>
        <a:bodyPr/>
        <a:lstStyle/>
        <a:p>
          <a:endParaRPr lang="en-US"/>
        </a:p>
      </dgm:t>
    </dgm:pt>
    <dgm:pt modelId="{01FB8827-F44E-4C24-9738-187058A3284A}" type="sibTrans" cxnId="{99D13B37-C61D-4653-9B06-3E3F63F9DE95}">
      <dgm:prSet/>
      <dgm:spPr/>
      <dgm:t>
        <a:bodyPr/>
        <a:lstStyle/>
        <a:p>
          <a:endParaRPr lang="en-US"/>
        </a:p>
      </dgm:t>
    </dgm:pt>
    <dgm:pt modelId="{1E3A4715-24B9-42BF-B9A9-6BD20D07B121}">
      <dgm:prSet/>
      <dgm:spPr/>
      <dgm:t>
        <a:bodyPr/>
        <a:lstStyle/>
        <a:p>
          <a:r>
            <a:rPr lang="en-US"/>
            <a:t>Short, microlearning modules</a:t>
          </a:r>
        </a:p>
      </dgm:t>
    </dgm:pt>
    <dgm:pt modelId="{20C8FB70-C7BF-4A75-8F0C-32752BC1EAA3}" type="parTrans" cxnId="{D3D88636-BE8A-415A-BA18-78B0A1996EE8}">
      <dgm:prSet/>
      <dgm:spPr/>
      <dgm:t>
        <a:bodyPr/>
        <a:lstStyle/>
        <a:p>
          <a:endParaRPr lang="en-US"/>
        </a:p>
      </dgm:t>
    </dgm:pt>
    <dgm:pt modelId="{BA0CFC85-3F54-4A82-9AB4-C8126134FDF7}" type="sibTrans" cxnId="{D3D88636-BE8A-415A-BA18-78B0A1996EE8}">
      <dgm:prSet/>
      <dgm:spPr/>
      <dgm:t>
        <a:bodyPr/>
        <a:lstStyle/>
        <a:p>
          <a:endParaRPr lang="en-US"/>
        </a:p>
      </dgm:t>
    </dgm:pt>
    <dgm:pt modelId="{BD711CE7-DAC0-4B8E-A901-B158B1CC1DD2}">
      <dgm:prSet/>
      <dgm:spPr/>
      <dgm:t>
        <a:bodyPr/>
        <a:lstStyle/>
        <a:p>
          <a:r>
            <a:rPr lang="en-US"/>
            <a:t>Recorded webinars for flexible access</a:t>
          </a:r>
        </a:p>
      </dgm:t>
    </dgm:pt>
    <dgm:pt modelId="{34523978-0977-4A54-9B3C-5CF4CFF3391B}" type="parTrans" cxnId="{1142E535-06AB-4C56-A096-0242B302033D}">
      <dgm:prSet/>
      <dgm:spPr/>
      <dgm:t>
        <a:bodyPr/>
        <a:lstStyle/>
        <a:p>
          <a:endParaRPr lang="en-US"/>
        </a:p>
      </dgm:t>
    </dgm:pt>
    <dgm:pt modelId="{ACABC49D-4B45-4C38-BF1A-CF3503490895}" type="sibTrans" cxnId="{1142E535-06AB-4C56-A096-0242B302033D}">
      <dgm:prSet/>
      <dgm:spPr/>
      <dgm:t>
        <a:bodyPr/>
        <a:lstStyle/>
        <a:p>
          <a:endParaRPr lang="en-US"/>
        </a:p>
      </dgm:t>
    </dgm:pt>
    <dgm:pt modelId="{6A010512-B64E-43A2-9D4A-375755AF72EC}" type="pres">
      <dgm:prSet presAssocID="{38A87E14-9D54-4A7B-9633-9813F602601A}" presName="root" presStyleCnt="0">
        <dgm:presLayoutVars>
          <dgm:dir/>
          <dgm:resizeHandles val="exact"/>
        </dgm:presLayoutVars>
      </dgm:prSet>
      <dgm:spPr/>
    </dgm:pt>
    <dgm:pt modelId="{A5F00CC0-E1E1-43BD-A56F-29FBEEA865EB}" type="pres">
      <dgm:prSet presAssocID="{4D824DD0-F6A9-4E27-921D-24B977021D38}" presName="compNode" presStyleCnt="0"/>
      <dgm:spPr/>
    </dgm:pt>
    <dgm:pt modelId="{BE9C3C15-4D28-4A7D-B39C-7520AA042B5D}" type="pres">
      <dgm:prSet presAssocID="{4D824DD0-F6A9-4E27-921D-24B977021D3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5182904-52AA-4D99-8BCF-AD6E0066DB77}" type="pres">
      <dgm:prSet presAssocID="{4D824DD0-F6A9-4E27-921D-24B977021D38}" presName="spaceRect" presStyleCnt="0"/>
      <dgm:spPr/>
    </dgm:pt>
    <dgm:pt modelId="{65FE040C-69FD-4E9A-820A-7B485DEC7FF8}" type="pres">
      <dgm:prSet presAssocID="{4D824DD0-F6A9-4E27-921D-24B977021D38}" presName="textRect" presStyleLbl="revTx" presStyleIdx="0" presStyleCnt="3">
        <dgm:presLayoutVars>
          <dgm:chMax val="1"/>
          <dgm:chPref val="1"/>
        </dgm:presLayoutVars>
      </dgm:prSet>
      <dgm:spPr/>
    </dgm:pt>
    <dgm:pt modelId="{B932F4AC-BCDC-4C74-BDFA-19F4767F3B80}" type="pres">
      <dgm:prSet presAssocID="{01FB8827-F44E-4C24-9738-187058A3284A}" presName="sibTrans" presStyleCnt="0"/>
      <dgm:spPr/>
    </dgm:pt>
    <dgm:pt modelId="{961E3D5A-DB33-42FF-9A6B-47668BC50E92}" type="pres">
      <dgm:prSet presAssocID="{1E3A4715-24B9-42BF-B9A9-6BD20D07B121}" presName="compNode" presStyleCnt="0"/>
      <dgm:spPr/>
    </dgm:pt>
    <dgm:pt modelId="{32503EFA-AAE3-4AD8-8F7E-4C3F3AB1135C}" type="pres">
      <dgm:prSet presAssocID="{1E3A4715-24B9-42BF-B9A9-6BD20D07B12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0AA371CA-48FE-4C41-AA31-2E99BADD276D}" type="pres">
      <dgm:prSet presAssocID="{1E3A4715-24B9-42BF-B9A9-6BD20D07B121}" presName="spaceRect" presStyleCnt="0"/>
      <dgm:spPr/>
    </dgm:pt>
    <dgm:pt modelId="{33C299C1-A30B-442B-BD1A-4CAA7A3EC1EC}" type="pres">
      <dgm:prSet presAssocID="{1E3A4715-24B9-42BF-B9A9-6BD20D07B121}" presName="textRect" presStyleLbl="revTx" presStyleIdx="1" presStyleCnt="3">
        <dgm:presLayoutVars>
          <dgm:chMax val="1"/>
          <dgm:chPref val="1"/>
        </dgm:presLayoutVars>
      </dgm:prSet>
      <dgm:spPr/>
    </dgm:pt>
    <dgm:pt modelId="{AC9146BE-37F6-4184-A5AD-6987EC85B50F}" type="pres">
      <dgm:prSet presAssocID="{BA0CFC85-3F54-4A82-9AB4-C8126134FDF7}" presName="sibTrans" presStyleCnt="0"/>
      <dgm:spPr/>
    </dgm:pt>
    <dgm:pt modelId="{447D92AE-5743-4A6D-BFA8-962729629055}" type="pres">
      <dgm:prSet presAssocID="{BD711CE7-DAC0-4B8E-A901-B158B1CC1DD2}" presName="compNode" presStyleCnt="0"/>
      <dgm:spPr/>
    </dgm:pt>
    <dgm:pt modelId="{52ECB94F-6812-44CF-985B-FDA783C001F9}" type="pres">
      <dgm:prSet presAssocID="{BD711CE7-DAC0-4B8E-A901-B158B1CC1DD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899E4EB5-F4BD-4F8C-BEED-BEE7F6B6E3A4}" type="pres">
      <dgm:prSet presAssocID="{BD711CE7-DAC0-4B8E-A901-B158B1CC1DD2}" presName="spaceRect" presStyleCnt="0"/>
      <dgm:spPr/>
    </dgm:pt>
    <dgm:pt modelId="{717E3ED9-FF33-4D96-9868-6A21D33B98C0}" type="pres">
      <dgm:prSet presAssocID="{BD711CE7-DAC0-4B8E-A901-B158B1CC1DD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5F70631-A7C9-4707-9500-3481A40892CB}" type="presOf" srcId="{BD711CE7-DAC0-4B8E-A901-B158B1CC1DD2}" destId="{717E3ED9-FF33-4D96-9868-6A21D33B98C0}" srcOrd="0" destOrd="0" presId="urn:microsoft.com/office/officeart/2018/2/layout/IconLabelList"/>
    <dgm:cxn modelId="{1142E535-06AB-4C56-A096-0242B302033D}" srcId="{38A87E14-9D54-4A7B-9633-9813F602601A}" destId="{BD711CE7-DAC0-4B8E-A901-B158B1CC1DD2}" srcOrd="2" destOrd="0" parTransId="{34523978-0977-4A54-9B3C-5CF4CFF3391B}" sibTransId="{ACABC49D-4B45-4C38-BF1A-CF3503490895}"/>
    <dgm:cxn modelId="{D3D88636-BE8A-415A-BA18-78B0A1996EE8}" srcId="{38A87E14-9D54-4A7B-9633-9813F602601A}" destId="{1E3A4715-24B9-42BF-B9A9-6BD20D07B121}" srcOrd="1" destOrd="0" parTransId="{20C8FB70-C7BF-4A75-8F0C-32752BC1EAA3}" sibTransId="{BA0CFC85-3F54-4A82-9AB4-C8126134FDF7}"/>
    <dgm:cxn modelId="{99D13B37-C61D-4653-9B06-3E3F63F9DE95}" srcId="{38A87E14-9D54-4A7B-9633-9813F602601A}" destId="{4D824DD0-F6A9-4E27-921D-24B977021D38}" srcOrd="0" destOrd="0" parTransId="{86CE8D94-F6DC-4B9F-B113-51F4B4F0609A}" sibTransId="{01FB8827-F44E-4C24-9738-187058A3284A}"/>
    <dgm:cxn modelId="{1A9E74A4-6800-4920-8C5E-C0D4AFBC6EA3}" type="presOf" srcId="{1E3A4715-24B9-42BF-B9A9-6BD20D07B121}" destId="{33C299C1-A30B-442B-BD1A-4CAA7A3EC1EC}" srcOrd="0" destOrd="0" presId="urn:microsoft.com/office/officeart/2018/2/layout/IconLabelList"/>
    <dgm:cxn modelId="{B63E15D9-6D4A-4F56-9625-D0B2F25B727C}" type="presOf" srcId="{38A87E14-9D54-4A7B-9633-9813F602601A}" destId="{6A010512-B64E-43A2-9D4A-375755AF72EC}" srcOrd="0" destOrd="0" presId="urn:microsoft.com/office/officeart/2018/2/layout/IconLabelList"/>
    <dgm:cxn modelId="{2D0656FA-37B2-4E10-8354-01DF813D705B}" type="presOf" srcId="{4D824DD0-F6A9-4E27-921D-24B977021D38}" destId="{65FE040C-69FD-4E9A-820A-7B485DEC7FF8}" srcOrd="0" destOrd="0" presId="urn:microsoft.com/office/officeart/2018/2/layout/IconLabelList"/>
    <dgm:cxn modelId="{93D41638-5480-45FD-9A6E-7C023044C388}" type="presParOf" srcId="{6A010512-B64E-43A2-9D4A-375755AF72EC}" destId="{A5F00CC0-E1E1-43BD-A56F-29FBEEA865EB}" srcOrd="0" destOrd="0" presId="urn:microsoft.com/office/officeart/2018/2/layout/IconLabelList"/>
    <dgm:cxn modelId="{00199FC1-6C7D-4D33-9118-A0BBB5FC179E}" type="presParOf" srcId="{A5F00CC0-E1E1-43BD-A56F-29FBEEA865EB}" destId="{BE9C3C15-4D28-4A7D-B39C-7520AA042B5D}" srcOrd="0" destOrd="0" presId="urn:microsoft.com/office/officeart/2018/2/layout/IconLabelList"/>
    <dgm:cxn modelId="{D2D75CCD-2773-4437-896C-08937B12157E}" type="presParOf" srcId="{A5F00CC0-E1E1-43BD-A56F-29FBEEA865EB}" destId="{B5182904-52AA-4D99-8BCF-AD6E0066DB77}" srcOrd="1" destOrd="0" presId="urn:microsoft.com/office/officeart/2018/2/layout/IconLabelList"/>
    <dgm:cxn modelId="{CCD0DD07-9A82-499B-AFDB-45E4BCA52657}" type="presParOf" srcId="{A5F00CC0-E1E1-43BD-A56F-29FBEEA865EB}" destId="{65FE040C-69FD-4E9A-820A-7B485DEC7FF8}" srcOrd="2" destOrd="0" presId="urn:microsoft.com/office/officeart/2018/2/layout/IconLabelList"/>
    <dgm:cxn modelId="{BCF2183E-B40E-490E-9C5C-FA46327B66F6}" type="presParOf" srcId="{6A010512-B64E-43A2-9D4A-375755AF72EC}" destId="{B932F4AC-BCDC-4C74-BDFA-19F4767F3B80}" srcOrd="1" destOrd="0" presId="urn:microsoft.com/office/officeart/2018/2/layout/IconLabelList"/>
    <dgm:cxn modelId="{7E6AED3A-98F8-45D0-B384-4C8FA7416EB7}" type="presParOf" srcId="{6A010512-B64E-43A2-9D4A-375755AF72EC}" destId="{961E3D5A-DB33-42FF-9A6B-47668BC50E92}" srcOrd="2" destOrd="0" presId="urn:microsoft.com/office/officeart/2018/2/layout/IconLabelList"/>
    <dgm:cxn modelId="{C968892D-30E1-4A12-A236-C615BB752245}" type="presParOf" srcId="{961E3D5A-DB33-42FF-9A6B-47668BC50E92}" destId="{32503EFA-AAE3-4AD8-8F7E-4C3F3AB1135C}" srcOrd="0" destOrd="0" presId="urn:microsoft.com/office/officeart/2018/2/layout/IconLabelList"/>
    <dgm:cxn modelId="{14A705A4-7990-4850-8FB8-4515F594F2A8}" type="presParOf" srcId="{961E3D5A-DB33-42FF-9A6B-47668BC50E92}" destId="{0AA371CA-48FE-4C41-AA31-2E99BADD276D}" srcOrd="1" destOrd="0" presId="urn:microsoft.com/office/officeart/2018/2/layout/IconLabelList"/>
    <dgm:cxn modelId="{CA471F66-E4CD-48A5-A571-624E0CD98839}" type="presParOf" srcId="{961E3D5A-DB33-42FF-9A6B-47668BC50E92}" destId="{33C299C1-A30B-442B-BD1A-4CAA7A3EC1EC}" srcOrd="2" destOrd="0" presId="urn:microsoft.com/office/officeart/2018/2/layout/IconLabelList"/>
    <dgm:cxn modelId="{60D14273-F546-4899-BD61-6C809D330135}" type="presParOf" srcId="{6A010512-B64E-43A2-9D4A-375755AF72EC}" destId="{AC9146BE-37F6-4184-A5AD-6987EC85B50F}" srcOrd="3" destOrd="0" presId="urn:microsoft.com/office/officeart/2018/2/layout/IconLabelList"/>
    <dgm:cxn modelId="{487A62DF-CF8D-498C-BBE7-262562D1C2DF}" type="presParOf" srcId="{6A010512-B64E-43A2-9D4A-375755AF72EC}" destId="{447D92AE-5743-4A6D-BFA8-962729629055}" srcOrd="4" destOrd="0" presId="urn:microsoft.com/office/officeart/2018/2/layout/IconLabelList"/>
    <dgm:cxn modelId="{0B3BC05E-DA7F-4FF4-8DF9-831AA6E35C29}" type="presParOf" srcId="{447D92AE-5743-4A6D-BFA8-962729629055}" destId="{52ECB94F-6812-44CF-985B-FDA783C001F9}" srcOrd="0" destOrd="0" presId="urn:microsoft.com/office/officeart/2018/2/layout/IconLabelList"/>
    <dgm:cxn modelId="{6AB49662-0B0E-48BC-ADD4-473F87487799}" type="presParOf" srcId="{447D92AE-5743-4A6D-BFA8-962729629055}" destId="{899E4EB5-F4BD-4F8C-BEED-BEE7F6B6E3A4}" srcOrd="1" destOrd="0" presId="urn:microsoft.com/office/officeart/2018/2/layout/IconLabelList"/>
    <dgm:cxn modelId="{A52CC976-5EA9-43C2-9CAC-EBD9E729517E}" type="presParOf" srcId="{447D92AE-5743-4A6D-BFA8-962729629055}" destId="{717E3ED9-FF33-4D96-9868-6A21D33B98C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DE8AFA-90D7-4227-B59B-8617118CE5F5}" type="doc">
      <dgm:prSet loTypeId="urn:microsoft.com/office/officeart/2016/7/layout/VerticalHollowActionList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4DBFF83-B995-45DD-A565-65A6DC93F407}">
      <dgm:prSet/>
      <dgm:spPr/>
      <dgm:t>
        <a:bodyPr/>
        <a:lstStyle/>
        <a:p>
          <a:r>
            <a:rPr lang="en-US"/>
            <a:t>Host</a:t>
          </a:r>
        </a:p>
      </dgm:t>
    </dgm:pt>
    <dgm:pt modelId="{3215C7B4-4130-46D7-9472-0E03FD1ED417}" type="parTrans" cxnId="{A2A33544-16A3-49CF-BD90-D6213FED61C9}">
      <dgm:prSet/>
      <dgm:spPr/>
      <dgm:t>
        <a:bodyPr/>
        <a:lstStyle/>
        <a:p>
          <a:endParaRPr lang="en-US"/>
        </a:p>
      </dgm:t>
    </dgm:pt>
    <dgm:pt modelId="{54D98C24-AEB9-4EFF-9578-986787DF0BF8}" type="sibTrans" cxnId="{A2A33544-16A3-49CF-BD90-D6213FED61C9}">
      <dgm:prSet/>
      <dgm:spPr/>
      <dgm:t>
        <a:bodyPr/>
        <a:lstStyle/>
        <a:p>
          <a:endParaRPr lang="en-US"/>
        </a:p>
      </dgm:t>
    </dgm:pt>
    <dgm:pt modelId="{3702CB9A-D6AC-45C8-BB7D-3DA4BA2E4032}">
      <dgm:prSet/>
      <dgm:spPr/>
      <dgm:t>
        <a:bodyPr/>
        <a:lstStyle/>
        <a:p>
          <a:r>
            <a:rPr lang="en-US"/>
            <a:t>Host a monthly 30-minute “PD Power Lunch” via Zoom during lunchtime.</a:t>
          </a:r>
        </a:p>
      </dgm:t>
    </dgm:pt>
    <dgm:pt modelId="{FBDAD300-8441-4088-A490-C41CA940E251}" type="parTrans" cxnId="{894B3894-E7BD-471E-9897-CD61C5834306}">
      <dgm:prSet/>
      <dgm:spPr/>
      <dgm:t>
        <a:bodyPr/>
        <a:lstStyle/>
        <a:p>
          <a:endParaRPr lang="en-US"/>
        </a:p>
      </dgm:t>
    </dgm:pt>
    <dgm:pt modelId="{97ADFF60-27FB-4A2A-8427-589151CCE60C}" type="sibTrans" cxnId="{894B3894-E7BD-471E-9897-CD61C5834306}">
      <dgm:prSet/>
      <dgm:spPr/>
      <dgm:t>
        <a:bodyPr/>
        <a:lstStyle/>
        <a:p>
          <a:endParaRPr lang="en-US"/>
        </a:p>
      </dgm:t>
    </dgm:pt>
    <dgm:pt modelId="{8B5280F3-2251-4228-9D8B-2E0258F672BE}">
      <dgm:prSet/>
      <dgm:spPr/>
      <dgm:t>
        <a:bodyPr/>
        <a:lstStyle/>
        <a:p>
          <a:r>
            <a:rPr lang="en-US"/>
            <a:t>Provide</a:t>
          </a:r>
        </a:p>
      </dgm:t>
    </dgm:pt>
    <dgm:pt modelId="{24D10B1A-29DF-4EF9-898A-08B1C115CA09}" type="parTrans" cxnId="{F5648D9F-2135-49AD-A958-07C1BA2A5BAE}">
      <dgm:prSet/>
      <dgm:spPr/>
      <dgm:t>
        <a:bodyPr/>
        <a:lstStyle/>
        <a:p>
          <a:endParaRPr lang="en-US"/>
        </a:p>
      </dgm:t>
    </dgm:pt>
    <dgm:pt modelId="{08E3F23E-3422-4ACD-B0E3-343CADE48FDB}" type="sibTrans" cxnId="{F5648D9F-2135-49AD-A958-07C1BA2A5BAE}">
      <dgm:prSet/>
      <dgm:spPr/>
      <dgm:t>
        <a:bodyPr/>
        <a:lstStyle/>
        <a:p>
          <a:endParaRPr lang="en-US"/>
        </a:p>
      </dgm:t>
    </dgm:pt>
    <dgm:pt modelId="{E8359BEA-0F43-4718-B906-65E623A94877}">
      <dgm:prSet/>
      <dgm:spPr/>
      <dgm:t>
        <a:bodyPr/>
        <a:lstStyle/>
        <a:p>
          <a:r>
            <a:rPr lang="en-US"/>
            <a:t>Provide a library of 10-minute microlearning videos on topics like “Using ChatGPT for Class Discussion Boards.”</a:t>
          </a:r>
        </a:p>
      </dgm:t>
    </dgm:pt>
    <dgm:pt modelId="{A5CA9B11-CB96-47BE-8546-0F85594E57B9}" type="parTrans" cxnId="{FA5D4154-E2D3-4A27-ACA2-277E14CFDF92}">
      <dgm:prSet/>
      <dgm:spPr/>
      <dgm:t>
        <a:bodyPr/>
        <a:lstStyle/>
        <a:p>
          <a:endParaRPr lang="en-US"/>
        </a:p>
      </dgm:t>
    </dgm:pt>
    <dgm:pt modelId="{34910A0A-37D3-499E-927C-D8897D9CFF69}" type="sibTrans" cxnId="{FA5D4154-E2D3-4A27-ACA2-277E14CFDF92}">
      <dgm:prSet/>
      <dgm:spPr/>
      <dgm:t>
        <a:bodyPr/>
        <a:lstStyle/>
        <a:p>
          <a:endParaRPr lang="en-US"/>
        </a:p>
      </dgm:t>
    </dgm:pt>
    <dgm:pt modelId="{E071B354-9EC0-4563-9187-79E72F212EE9}">
      <dgm:prSet/>
      <dgm:spPr/>
      <dgm:t>
        <a:bodyPr/>
        <a:lstStyle/>
        <a:p>
          <a:r>
            <a:rPr lang="en-US"/>
            <a:t>Record</a:t>
          </a:r>
        </a:p>
      </dgm:t>
    </dgm:pt>
    <dgm:pt modelId="{3322EA7B-CF63-4181-A4DA-A3E83291EDC7}" type="parTrans" cxnId="{9833494D-0578-4384-BE47-ACCD7E18D1A9}">
      <dgm:prSet/>
      <dgm:spPr/>
      <dgm:t>
        <a:bodyPr/>
        <a:lstStyle/>
        <a:p>
          <a:endParaRPr lang="en-US"/>
        </a:p>
      </dgm:t>
    </dgm:pt>
    <dgm:pt modelId="{2953D18C-A1CE-4799-854E-2773C757DD44}" type="sibTrans" cxnId="{9833494D-0578-4384-BE47-ACCD7E18D1A9}">
      <dgm:prSet/>
      <dgm:spPr/>
      <dgm:t>
        <a:bodyPr/>
        <a:lstStyle/>
        <a:p>
          <a:endParaRPr lang="en-US"/>
        </a:p>
      </dgm:t>
    </dgm:pt>
    <dgm:pt modelId="{68B8F0EF-8347-4FDB-BAB3-A9F530FE97FB}">
      <dgm:prSet/>
      <dgm:spPr/>
      <dgm:t>
        <a:bodyPr/>
        <a:lstStyle/>
        <a:p>
          <a:r>
            <a:rPr lang="en-US"/>
            <a:t>Record live faculty webinars and post them in the LMS or faculty portal for flexible viewing.</a:t>
          </a:r>
        </a:p>
      </dgm:t>
    </dgm:pt>
    <dgm:pt modelId="{77D4EF82-404B-4352-836A-3D1136F0B9E6}" type="parTrans" cxnId="{5F682C38-07B3-48D7-AFFE-73FC4530209B}">
      <dgm:prSet/>
      <dgm:spPr/>
      <dgm:t>
        <a:bodyPr/>
        <a:lstStyle/>
        <a:p>
          <a:endParaRPr lang="en-US"/>
        </a:p>
      </dgm:t>
    </dgm:pt>
    <dgm:pt modelId="{A7B9C214-655E-4AA3-9887-B6F12530B0CD}" type="sibTrans" cxnId="{5F682C38-07B3-48D7-AFFE-73FC4530209B}">
      <dgm:prSet/>
      <dgm:spPr/>
      <dgm:t>
        <a:bodyPr/>
        <a:lstStyle/>
        <a:p>
          <a:endParaRPr lang="en-US"/>
        </a:p>
      </dgm:t>
    </dgm:pt>
    <dgm:pt modelId="{A43AC2DA-50F5-40B4-A6EF-F66BB643FC36}" type="pres">
      <dgm:prSet presAssocID="{18DE8AFA-90D7-4227-B59B-8617118CE5F5}" presName="Name0" presStyleCnt="0">
        <dgm:presLayoutVars>
          <dgm:dir/>
          <dgm:animLvl val="lvl"/>
          <dgm:resizeHandles val="exact"/>
        </dgm:presLayoutVars>
      </dgm:prSet>
      <dgm:spPr/>
    </dgm:pt>
    <dgm:pt modelId="{F8F68024-93D8-49A7-8426-FF7C005B058F}" type="pres">
      <dgm:prSet presAssocID="{C4DBFF83-B995-45DD-A565-65A6DC93F407}" presName="linNode" presStyleCnt="0"/>
      <dgm:spPr/>
    </dgm:pt>
    <dgm:pt modelId="{CE69F2FB-2900-4181-8EA4-61A5A1419C01}" type="pres">
      <dgm:prSet presAssocID="{C4DBFF83-B995-45DD-A565-65A6DC93F407}" presName="parentText" presStyleLbl="solidFgAcc1" presStyleIdx="0" presStyleCnt="3">
        <dgm:presLayoutVars>
          <dgm:chMax val="1"/>
          <dgm:bulletEnabled/>
        </dgm:presLayoutVars>
      </dgm:prSet>
      <dgm:spPr/>
    </dgm:pt>
    <dgm:pt modelId="{9E6CB598-6D10-4C2E-813D-F4C25522AF2A}" type="pres">
      <dgm:prSet presAssocID="{C4DBFF83-B995-45DD-A565-65A6DC93F407}" presName="descendantText" presStyleLbl="alignNode1" presStyleIdx="0" presStyleCnt="3">
        <dgm:presLayoutVars>
          <dgm:bulletEnabled/>
        </dgm:presLayoutVars>
      </dgm:prSet>
      <dgm:spPr/>
    </dgm:pt>
    <dgm:pt modelId="{DD401CC6-1888-4129-A284-D88319DF92BE}" type="pres">
      <dgm:prSet presAssocID="{54D98C24-AEB9-4EFF-9578-986787DF0BF8}" presName="sp" presStyleCnt="0"/>
      <dgm:spPr/>
    </dgm:pt>
    <dgm:pt modelId="{1F1E3921-BB56-4081-9A4D-4A37AA71EA8F}" type="pres">
      <dgm:prSet presAssocID="{8B5280F3-2251-4228-9D8B-2E0258F672BE}" presName="linNode" presStyleCnt="0"/>
      <dgm:spPr/>
    </dgm:pt>
    <dgm:pt modelId="{46238C30-914E-40A8-B05E-F86BC2BA101A}" type="pres">
      <dgm:prSet presAssocID="{8B5280F3-2251-4228-9D8B-2E0258F672BE}" presName="parentText" presStyleLbl="solidFgAcc1" presStyleIdx="1" presStyleCnt="3">
        <dgm:presLayoutVars>
          <dgm:chMax val="1"/>
          <dgm:bulletEnabled/>
        </dgm:presLayoutVars>
      </dgm:prSet>
      <dgm:spPr/>
    </dgm:pt>
    <dgm:pt modelId="{27047D9E-3056-4968-B5E6-600F91E94E5A}" type="pres">
      <dgm:prSet presAssocID="{8B5280F3-2251-4228-9D8B-2E0258F672BE}" presName="descendantText" presStyleLbl="alignNode1" presStyleIdx="1" presStyleCnt="3">
        <dgm:presLayoutVars>
          <dgm:bulletEnabled/>
        </dgm:presLayoutVars>
      </dgm:prSet>
      <dgm:spPr/>
    </dgm:pt>
    <dgm:pt modelId="{9C9E4580-51A6-49C6-808D-D86795096E84}" type="pres">
      <dgm:prSet presAssocID="{08E3F23E-3422-4ACD-B0E3-343CADE48FDB}" presName="sp" presStyleCnt="0"/>
      <dgm:spPr/>
    </dgm:pt>
    <dgm:pt modelId="{ADDCB9C3-1769-46CF-9C93-8194FC1826D4}" type="pres">
      <dgm:prSet presAssocID="{E071B354-9EC0-4563-9187-79E72F212EE9}" presName="linNode" presStyleCnt="0"/>
      <dgm:spPr/>
    </dgm:pt>
    <dgm:pt modelId="{4ECD7C31-D06F-45DB-8F73-4AC12F4F8999}" type="pres">
      <dgm:prSet presAssocID="{E071B354-9EC0-4563-9187-79E72F212EE9}" presName="parentText" presStyleLbl="solidFgAcc1" presStyleIdx="2" presStyleCnt="3">
        <dgm:presLayoutVars>
          <dgm:chMax val="1"/>
          <dgm:bulletEnabled/>
        </dgm:presLayoutVars>
      </dgm:prSet>
      <dgm:spPr/>
    </dgm:pt>
    <dgm:pt modelId="{02053197-361D-470C-9D06-589904BB1471}" type="pres">
      <dgm:prSet presAssocID="{E071B354-9EC0-4563-9187-79E72F212EE9}" presName="descendantText" presStyleLbl="alignNode1" presStyleIdx="2" presStyleCnt="3">
        <dgm:presLayoutVars>
          <dgm:bulletEnabled/>
        </dgm:presLayoutVars>
      </dgm:prSet>
      <dgm:spPr/>
    </dgm:pt>
  </dgm:ptLst>
  <dgm:cxnLst>
    <dgm:cxn modelId="{FBED9C02-5F60-4E11-A373-C2E3BF50A1E6}" type="presOf" srcId="{18DE8AFA-90D7-4227-B59B-8617118CE5F5}" destId="{A43AC2DA-50F5-40B4-A6EF-F66BB643FC36}" srcOrd="0" destOrd="0" presId="urn:microsoft.com/office/officeart/2016/7/layout/VerticalHollowActionList"/>
    <dgm:cxn modelId="{5F682C38-07B3-48D7-AFFE-73FC4530209B}" srcId="{E071B354-9EC0-4563-9187-79E72F212EE9}" destId="{68B8F0EF-8347-4FDB-BAB3-A9F530FE97FB}" srcOrd="0" destOrd="0" parTransId="{77D4EF82-404B-4352-836A-3D1136F0B9E6}" sibTransId="{A7B9C214-655E-4AA3-9887-B6F12530B0CD}"/>
    <dgm:cxn modelId="{0CE93639-6CC8-49F6-B268-3D1428B5B9C3}" type="presOf" srcId="{8B5280F3-2251-4228-9D8B-2E0258F672BE}" destId="{46238C30-914E-40A8-B05E-F86BC2BA101A}" srcOrd="0" destOrd="0" presId="urn:microsoft.com/office/officeart/2016/7/layout/VerticalHollowActionList"/>
    <dgm:cxn modelId="{A2A33544-16A3-49CF-BD90-D6213FED61C9}" srcId="{18DE8AFA-90D7-4227-B59B-8617118CE5F5}" destId="{C4DBFF83-B995-45DD-A565-65A6DC93F407}" srcOrd="0" destOrd="0" parTransId="{3215C7B4-4130-46D7-9472-0E03FD1ED417}" sibTransId="{54D98C24-AEB9-4EFF-9578-986787DF0BF8}"/>
    <dgm:cxn modelId="{9833494D-0578-4384-BE47-ACCD7E18D1A9}" srcId="{18DE8AFA-90D7-4227-B59B-8617118CE5F5}" destId="{E071B354-9EC0-4563-9187-79E72F212EE9}" srcOrd="2" destOrd="0" parTransId="{3322EA7B-CF63-4181-A4DA-A3E83291EDC7}" sibTransId="{2953D18C-A1CE-4799-854E-2773C757DD44}"/>
    <dgm:cxn modelId="{A831A64E-C3F2-48C9-AE81-2B66E1CFDDD4}" type="presOf" srcId="{E071B354-9EC0-4563-9187-79E72F212EE9}" destId="{4ECD7C31-D06F-45DB-8F73-4AC12F4F8999}" srcOrd="0" destOrd="0" presId="urn:microsoft.com/office/officeart/2016/7/layout/VerticalHollowActionList"/>
    <dgm:cxn modelId="{FA5D4154-E2D3-4A27-ACA2-277E14CFDF92}" srcId="{8B5280F3-2251-4228-9D8B-2E0258F672BE}" destId="{E8359BEA-0F43-4718-B906-65E623A94877}" srcOrd="0" destOrd="0" parTransId="{A5CA9B11-CB96-47BE-8546-0F85594E57B9}" sibTransId="{34910A0A-37D3-499E-927C-D8897D9CFF69}"/>
    <dgm:cxn modelId="{31F37059-C2DA-4EAC-A6AB-01520C86160C}" type="presOf" srcId="{C4DBFF83-B995-45DD-A565-65A6DC93F407}" destId="{CE69F2FB-2900-4181-8EA4-61A5A1419C01}" srcOrd="0" destOrd="0" presId="urn:microsoft.com/office/officeart/2016/7/layout/VerticalHollowActionList"/>
    <dgm:cxn modelId="{894B3894-E7BD-471E-9897-CD61C5834306}" srcId="{C4DBFF83-B995-45DD-A565-65A6DC93F407}" destId="{3702CB9A-D6AC-45C8-BB7D-3DA4BA2E4032}" srcOrd="0" destOrd="0" parTransId="{FBDAD300-8441-4088-A490-C41CA940E251}" sibTransId="{97ADFF60-27FB-4A2A-8427-589151CCE60C}"/>
    <dgm:cxn modelId="{F5648D9F-2135-49AD-A958-07C1BA2A5BAE}" srcId="{18DE8AFA-90D7-4227-B59B-8617118CE5F5}" destId="{8B5280F3-2251-4228-9D8B-2E0258F672BE}" srcOrd="1" destOrd="0" parTransId="{24D10B1A-29DF-4EF9-898A-08B1C115CA09}" sibTransId="{08E3F23E-3422-4ACD-B0E3-343CADE48FDB}"/>
    <dgm:cxn modelId="{F3DA42AA-4C4E-4BDC-93F3-B42E905B832D}" type="presOf" srcId="{3702CB9A-D6AC-45C8-BB7D-3DA4BA2E4032}" destId="{9E6CB598-6D10-4C2E-813D-F4C25522AF2A}" srcOrd="0" destOrd="0" presId="urn:microsoft.com/office/officeart/2016/7/layout/VerticalHollowActionList"/>
    <dgm:cxn modelId="{084A43C9-2537-45A2-AD38-851F7F4D07C9}" type="presOf" srcId="{E8359BEA-0F43-4718-B906-65E623A94877}" destId="{27047D9E-3056-4968-B5E6-600F91E94E5A}" srcOrd="0" destOrd="0" presId="urn:microsoft.com/office/officeart/2016/7/layout/VerticalHollowActionList"/>
    <dgm:cxn modelId="{DB85A3D1-0592-49B5-9309-F6DFFF1EFFD9}" type="presOf" srcId="{68B8F0EF-8347-4FDB-BAB3-A9F530FE97FB}" destId="{02053197-361D-470C-9D06-589904BB1471}" srcOrd="0" destOrd="0" presId="urn:microsoft.com/office/officeart/2016/7/layout/VerticalHollowActionList"/>
    <dgm:cxn modelId="{D94B807E-E5C3-49EF-9B36-CC18FB2D74A6}" type="presParOf" srcId="{A43AC2DA-50F5-40B4-A6EF-F66BB643FC36}" destId="{F8F68024-93D8-49A7-8426-FF7C005B058F}" srcOrd="0" destOrd="0" presId="urn:microsoft.com/office/officeart/2016/7/layout/VerticalHollowActionList"/>
    <dgm:cxn modelId="{05E09328-69B7-462E-843A-97C07E40E4B1}" type="presParOf" srcId="{F8F68024-93D8-49A7-8426-FF7C005B058F}" destId="{CE69F2FB-2900-4181-8EA4-61A5A1419C01}" srcOrd="0" destOrd="0" presId="urn:microsoft.com/office/officeart/2016/7/layout/VerticalHollowActionList"/>
    <dgm:cxn modelId="{C9FC28AD-CE01-4FA9-A727-BA62E79294C3}" type="presParOf" srcId="{F8F68024-93D8-49A7-8426-FF7C005B058F}" destId="{9E6CB598-6D10-4C2E-813D-F4C25522AF2A}" srcOrd="1" destOrd="0" presId="urn:microsoft.com/office/officeart/2016/7/layout/VerticalHollowActionList"/>
    <dgm:cxn modelId="{2474DA33-855C-4BD1-9847-416011BF399F}" type="presParOf" srcId="{A43AC2DA-50F5-40B4-A6EF-F66BB643FC36}" destId="{DD401CC6-1888-4129-A284-D88319DF92BE}" srcOrd="1" destOrd="0" presId="urn:microsoft.com/office/officeart/2016/7/layout/VerticalHollowActionList"/>
    <dgm:cxn modelId="{3307475A-C69C-4AF7-B0E0-2C7D88468A42}" type="presParOf" srcId="{A43AC2DA-50F5-40B4-A6EF-F66BB643FC36}" destId="{1F1E3921-BB56-4081-9A4D-4A37AA71EA8F}" srcOrd="2" destOrd="0" presId="urn:microsoft.com/office/officeart/2016/7/layout/VerticalHollowActionList"/>
    <dgm:cxn modelId="{31480157-086D-4D4A-80F5-FE7716B8722F}" type="presParOf" srcId="{1F1E3921-BB56-4081-9A4D-4A37AA71EA8F}" destId="{46238C30-914E-40A8-B05E-F86BC2BA101A}" srcOrd="0" destOrd="0" presId="urn:microsoft.com/office/officeart/2016/7/layout/VerticalHollowActionList"/>
    <dgm:cxn modelId="{E214B782-E518-4089-9E49-9B5E9AA56D03}" type="presParOf" srcId="{1F1E3921-BB56-4081-9A4D-4A37AA71EA8F}" destId="{27047D9E-3056-4968-B5E6-600F91E94E5A}" srcOrd="1" destOrd="0" presId="urn:microsoft.com/office/officeart/2016/7/layout/VerticalHollowActionList"/>
    <dgm:cxn modelId="{E11BB871-5152-49A2-AA2C-09F78590CBF2}" type="presParOf" srcId="{A43AC2DA-50F5-40B4-A6EF-F66BB643FC36}" destId="{9C9E4580-51A6-49C6-808D-D86795096E84}" srcOrd="3" destOrd="0" presId="urn:microsoft.com/office/officeart/2016/7/layout/VerticalHollowActionList"/>
    <dgm:cxn modelId="{BEDE293E-BBDA-4ACF-99A3-9C4C33A426C2}" type="presParOf" srcId="{A43AC2DA-50F5-40B4-A6EF-F66BB643FC36}" destId="{ADDCB9C3-1769-46CF-9C93-8194FC1826D4}" srcOrd="4" destOrd="0" presId="urn:microsoft.com/office/officeart/2016/7/layout/VerticalHollowActionList"/>
    <dgm:cxn modelId="{6D84BA53-FEF2-4A68-95B2-14708C30FC07}" type="presParOf" srcId="{ADDCB9C3-1769-46CF-9C93-8194FC1826D4}" destId="{4ECD7C31-D06F-45DB-8F73-4AC12F4F8999}" srcOrd="0" destOrd="0" presId="urn:microsoft.com/office/officeart/2016/7/layout/VerticalHollowActionList"/>
    <dgm:cxn modelId="{EA2617B2-6D66-4909-97AF-8B2757B20E2D}" type="presParOf" srcId="{ADDCB9C3-1769-46CF-9C93-8194FC1826D4}" destId="{02053197-361D-470C-9D06-589904BB1471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2D4F6C-E9BF-482E-8CD2-DC850D3E8F81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6465DD64-FA6A-4155-A816-2FEE39BCE5CF}">
      <dgm:prSet/>
      <dgm:spPr/>
      <dgm:t>
        <a:bodyPr/>
        <a:lstStyle/>
        <a:p>
          <a:r>
            <a:rPr lang="en-US"/>
            <a:t>Simplify reimbursement</a:t>
          </a:r>
        </a:p>
      </dgm:t>
    </dgm:pt>
    <dgm:pt modelId="{8CD5267B-D5E3-4B29-BC49-03D37992135E}" type="parTrans" cxnId="{B8BF0087-FA5D-4820-AB2F-D36220A707E5}">
      <dgm:prSet/>
      <dgm:spPr/>
      <dgm:t>
        <a:bodyPr/>
        <a:lstStyle/>
        <a:p>
          <a:endParaRPr lang="en-US"/>
        </a:p>
      </dgm:t>
    </dgm:pt>
    <dgm:pt modelId="{6A533DBE-7C41-45FF-B4FD-42E78137F49C}" type="sibTrans" cxnId="{B8BF0087-FA5D-4820-AB2F-D36220A707E5}">
      <dgm:prSet/>
      <dgm:spPr/>
      <dgm:t>
        <a:bodyPr/>
        <a:lstStyle/>
        <a:p>
          <a:endParaRPr lang="en-US"/>
        </a:p>
      </dgm:t>
    </dgm:pt>
    <dgm:pt modelId="{2290C68C-F4CC-4EB3-A243-4555D81A7BDF}">
      <dgm:prSet/>
      <dgm:spPr/>
      <dgm:t>
        <a:bodyPr/>
        <a:lstStyle/>
        <a:p>
          <a:r>
            <a:rPr lang="en-US"/>
            <a:t>Provide more internal funding opportunities</a:t>
          </a:r>
        </a:p>
      </dgm:t>
    </dgm:pt>
    <dgm:pt modelId="{951E7495-7912-4546-B576-644033CBEA78}" type="parTrans" cxnId="{28E8B516-2B5E-416C-B53D-A1B736702957}">
      <dgm:prSet/>
      <dgm:spPr/>
      <dgm:t>
        <a:bodyPr/>
        <a:lstStyle/>
        <a:p>
          <a:endParaRPr lang="en-US"/>
        </a:p>
      </dgm:t>
    </dgm:pt>
    <dgm:pt modelId="{CECB961F-AD32-4679-B883-838393BF480C}" type="sibTrans" cxnId="{28E8B516-2B5E-416C-B53D-A1B736702957}">
      <dgm:prSet/>
      <dgm:spPr/>
      <dgm:t>
        <a:bodyPr/>
        <a:lstStyle/>
        <a:p>
          <a:endParaRPr lang="en-US"/>
        </a:p>
      </dgm:t>
    </dgm:pt>
    <dgm:pt modelId="{71C3C268-8EF3-4ACA-A94E-3C76AFF72992}" type="pres">
      <dgm:prSet presAssocID="{2D2D4F6C-E9BF-482E-8CD2-DC850D3E8F8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74566D5-AB3A-47B1-B8EE-1B7A6F8F987E}" type="pres">
      <dgm:prSet presAssocID="{6465DD64-FA6A-4155-A816-2FEE39BCE5CF}" presName="hierRoot1" presStyleCnt="0"/>
      <dgm:spPr/>
    </dgm:pt>
    <dgm:pt modelId="{3408C9A5-71A9-49DF-B3DD-D33592A37C3E}" type="pres">
      <dgm:prSet presAssocID="{6465DD64-FA6A-4155-A816-2FEE39BCE5CF}" presName="composite" presStyleCnt="0"/>
      <dgm:spPr/>
    </dgm:pt>
    <dgm:pt modelId="{5AB0A974-318A-42A8-9F73-EE343871D6B4}" type="pres">
      <dgm:prSet presAssocID="{6465DD64-FA6A-4155-A816-2FEE39BCE5CF}" presName="background" presStyleLbl="node0" presStyleIdx="0" presStyleCnt="2"/>
      <dgm:spPr/>
    </dgm:pt>
    <dgm:pt modelId="{A417A40B-30AE-4096-847A-C174C0B759EB}" type="pres">
      <dgm:prSet presAssocID="{6465DD64-FA6A-4155-A816-2FEE39BCE5CF}" presName="text" presStyleLbl="fgAcc0" presStyleIdx="0" presStyleCnt="2">
        <dgm:presLayoutVars>
          <dgm:chPref val="3"/>
        </dgm:presLayoutVars>
      </dgm:prSet>
      <dgm:spPr/>
    </dgm:pt>
    <dgm:pt modelId="{ED913753-EEA9-46DE-95FD-D5393AFE3CBE}" type="pres">
      <dgm:prSet presAssocID="{6465DD64-FA6A-4155-A816-2FEE39BCE5CF}" presName="hierChild2" presStyleCnt="0"/>
      <dgm:spPr/>
    </dgm:pt>
    <dgm:pt modelId="{43F266D0-D03A-440C-9E37-865F12F83BA8}" type="pres">
      <dgm:prSet presAssocID="{2290C68C-F4CC-4EB3-A243-4555D81A7BDF}" presName="hierRoot1" presStyleCnt="0"/>
      <dgm:spPr/>
    </dgm:pt>
    <dgm:pt modelId="{814543A5-3596-4DC4-B9F9-C8E5C8285F0D}" type="pres">
      <dgm:prSet presAssocID="{2290C68C-F4CC-4EB3-A243-4555D81A7BDF}" presName="composite" presStyleCnt="0"/>
      <dgm:spPr/>
    </dgm:pt>
    <dgm:pt modelId="{4AA3647E-21AE-4DE7-978E-C33C20835510}" type="pres">
      <dgm:prSet presAssocID="{2290C68C-F4CC-4EB3-A243-4555D81A7BDF}" presName="background" presStyleLbl="node0" presStyleIdx="1" presStyleCnt="2"/>
      <dgm:spPr/>
    </dgm:pt>
    <dgm:pt modelId="{762B7C00-23F3-4DF7-A27A-5CE11890729F}" type="pres">
      <dgm:prSet presAssocID="{2290C68C-F4CC-4EB3-A243-4555D81A7BDF}" presName="text" presStyleLbl="fgAcc0" presStyleIdx="1" presStyleCnt="2">
        <dgm:presLayoutVars>
          <dgm:chPref val="3"/>
        </dgm:presLayoutVars>
      </dgm:prSet>
      <dgm:spPr/>
    </dgm:pt>
    <dgm:pt modelId="{84BAB392-D245-447A-A103-97E2E29D99CD}" type="pres">
      <dgm:prSet presAssocID="{2290C68C-F4CC-4EB3-A243-4555D81A7BDF}" presName="hierChild2" presStyleCnt="0"/>
      <dgm:spPr/>
    </dgm:pt>
  </dgm:ptLst>
  <dgm:cxnLst>
    <dgm:cxn modelId="{28E8B516-2B5E-416C-B53D-A1B736702957}" srcId="{2D2D4F6C-E9BF-482E-8CD2-DC850D3E8F81}" destId="{2290C68C-F4CC-4EB3-A243-4555D81A7BDF}" srcOrd="1" destOrd="0" parTransId="{951E7495-7912-4546-B576-644033CBEA78}" sibTransId="{CECB961F-AD32-4679-B883-838393BF480C}"/>
    <dgm:cxn modelId="{9F3A246B-B542-49AB-AE69-75209FDB9799}" type="presOf" srcId="{2D2D4F6C-E9BF-482E-8CD2-DC850D3E8F81}" destId="{71C3C268-8EF3-4ACA-A94E-3C76AFF72992}" srcOrd="0" destOrd="0" presId="urn:microsoft.com/office/officeart/2005/8/layout/hierarchy1"/>
    <dgm:cxn modelId="{7D2CEF4D-AE66-40FD-A995-D92E22B73B71}" type="presOf" srcId="{6465DD64-FA6A-4155-A816-2FEE39BCE5CF}" destId="{A417A40B-30AE-4096-847A-C174C0B759EB}" srcOrd="0" destOrd="0" presId="urn:microsoft.com/office/officeart/2005/8/layout/hierarchy1"/>
    <dgm:cxn modelId="{B8BF0087-FA5D-4820-AB2F-D36220A707E5}" srcId="{2D2D4F6C-E9BF-482E-8CD2-DC850D3E8F81}" destId="{6465DD64-FA6A-4155-A816-2FEE39BCE5CF}" srcOrd="0" destOrd="0" parTransId="{8CD5267B-D5E3-4B29-BC49-03D37992135E}" sibTransId="{6A533DBE-7C41-45FF-B4FD-42E78137F49C}"/>
    <dgm:cxn modelId="{5634B597-F8E5-400F-BDA5-8AB811A78C98}" type="presOf" srcId="{2290C68C-F4CC-4EB3-A243-4555D81A7BDF}" destId="{762B7C00-23F3-4DF7-A27A-5CE11890729F}" srcOrd="0" destOrd="0" presId="urn:microsoft.com/office/officeart/2005/8/layout/hierarchy1"/>
    <dgm:cxn modelId="{8AF9F58A-33B9-4E32-A238-FC86C3A3965F}" type="presParOf" srcId="{71C3C268-8EF3-4ACA-A94E-3C76AFF72992}" destId="{574566D5-AB3A-47B1-B8EE-1B7A6F8F987E}" srcOrd="0" destOrd="0" presId="urn:microsoft.com/office/officeart/2005/8/layout/hierarchy1"/>
    <dgm:cxn modelId="{320E51C5-090D-4552-AA89-44842FD2B146}" type="presParOf" srcId="{574566D5-AB3A-47B1-B8EE-1B7A6F8F987E}" destId="{3408C9A5-71A9-49DF-B3DD-D33592A37C3E}" srcOrd="0" destOrd="0" presId="urn:microsoft.com/office/officeart/2005/8/layout/hierarchy1"/>
    <dgm:cxn modelId="{2084DDF5-12CE-4A1B-A27A-53E149A8ED85}" type="presParOf" srcId="{3408C9A5-71A9-49DF-B3DD-D33592A37C3E}" destId="{5AB0A974-318A-42A8-9F73-EE343871D6B4}" srcOrd="0" destOrd="0" presId="urn:microsoft.com/office/officeart/2005/8/layout/hierarchy1"/>
    <dgm:cxn modelId="{A9F6D510-1F5A-4F05-9F7C-4507D282411D}" type="presParOf" srcId="{3408C9A5-71A9-49DF-B3DD-D33592A37C3E}" destId="{A417A40B-30AE-4096-847A-C174C0B759EB}" srcOrd="1" destOrd="0" presId="urn:microsoft.com/office/officeart/2005/8/layout/hierarchy1"/>
    <dgm:cxn modelId="{4C6ACE6F-E171-42A8-93C8-3F491B3499A7}" type="presParOf" srcId="{574566D5-AB3A-47B1-B8EE-1B7A6F8F987E}" destId="{ED913753-EEA9-46DE-95FD-D5393AFE3CBE}" srcOrd="1" destOrd="0" presId="urn:microsoft.com/office/officeart/2005/8/layout/hierarchy1"/>
    <dgm:cxn modelId="{F2F65BDA-B8EB-4ADD-BDD7-E65C2AFAC9DF}" type="presParOf" srcId="{71C3C268-8EF3-4ACA-A94E-3C76AFF72992}" destId="{43F266D0-D03A-440C-9E37-865F12F83BA8}" srcOrd="1" destOrd="0" presId="urn:microsoft.com/office/officeart/2005/8/layout/hierarchy1"/>
    <dgm:cxn modelId="{772CD422-1B2B-4D24-85CF-3393BBE7B448}" type="presParOf" srcId="{43F266D0-D03A-440C-9E37-865F12F83BA8}" destId="{814543A5-3596-4DC4-B9F9-C8E5C8285F0D}" srcOrd="0" destOrd="0" presId="urn:microsoft.com/office/officeart/2005/8/layout/hierarchy1"/>
    <dgm:cxn modelId="{28460B4F-0B47-4B10-B2B9-5BCABAAAA2E8}" type="presParOf" srcId="{814543A5-3596-4DC4-B9F9-C8E5C8285F0D}" destId="{4AA3647E-21AE-4DE7-978E-C33C20835510}" srcOrd="0" destOrd="0" presId="urn:microsoft.com/office/officeart/2005/8/layout/hierarchy1"/>
    <dgm:cxn modelId="{61127225-D4BB-48B3-9944-8614F53F0586}" type="presParOf" srcId="{814543A5-3596-4DC4-B9F9-C8E5C8285F0D}" destId="{762B7C00-23F3-4DF7-A27A-5CE11890729F}" srcOrd="1" destOrd="0" presId="urn:microsoft.com/office/officeart/2005/8/layout/hierarchy1"/>
    <dgm:cxn modelId="{B0F5362A-5DF4-4F6F-8D16-270F3134AA2D}" type="presParOf" srcId="{43F266D0-D03A-440C-9E37-865F12F83BA8}" destId="{84BAB392-D245-447A-A103-97E2E29D99C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D25144-469B-4857-99CE-32A73BBDE619}" type="doc">
      <dgm:prSet loTypeId="urn:microsoft.com/office/officeart/2016/7/layout/VerticalSolidActionList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D3F0D08-6454-4969-BE69-9F195137ED5C}">
      <dgm:prSet/>
      <dgm:spPr/>
      <dgm:t>
        <a:bodyPr/>
        <a:lstStyle/>
        <a:p>
          <a:r>
            <a:rPr lang="en-US"/>
            <a:t>Offer</a:t>
          </a:r>
        </a:p>
      </dgm:t>
    </dgm:pt>
    <dgm:pt modelId="{CA8E9ABE-03F2-4046-9D20-1F379B01A0D8}" type="parTrans" cxnId="{994402AD-AC9B-461F-96BC-7D88CD569CF3}">
      <dgm:prSet/>
      <dgm:spPr/>
      <dgm:t>
        <a:bodyPr/>
        <a:lstStyle/>
        <a:p>
          <a:endParaRPr lang="en-US"/>
        </a:p>
      </dgm:t>
    </dgm:pt>
    <dgm:pt modelId="{AC85DA59-37AB-43A0-8BAF-6BCB2B504025}" type="sibTrans" cxnId="{994402AD-AC9B-461F-96BC-7D88CD569CF3}">
      <dgm:prSet/>
      <dgm:spPr/>
      <dgm:t>
        <a:bodyPr/>
        <a:lstStyle/>
        <a:p>
          <a:endParaRPr lang="en-US"/>
        </a:p>
      </dgm:t>
    </dgm:pt>
    <dgm:pt modelId="{48F2A628-54B9-473C-BAD2-767F3F03B70F}">
      <dgm:prSet/>
      <dgm:spPr/>
      <dgm:t>
        <a:bodyPr/>
        <a:lstStyle/>
        <a:p>
          <a:r>
            <a:rPr lang="en-US"/>
            <a:t>Offer $150 micro-grants per term for faculty to attend online conferences or subscribe to teaching journals.</a:t>
          </a:r>
        </a:p>
      </dgm:t>
    </dgm:pt>
    <dgm:pt modelId="{01DE9012-A144-47E8-97F3-F751A4A20717}" type="parTrans" cxnId="{732702ED-92E4-4625-9CBF-5F91D7D296FB}">
      <dgm:prSet/>
      <dgm:spPr/>
      <dgm:t>
        <a:bodyPr/>
        <a:lstStyle/>
        <a:p>
          <a:endParaRPr lang="en-US"/>
        </a:p>
      </dgm:t>
    </dgm:pt>
    <dgm:pt modelId="{A6A7BC99-F216-45AA-99C9-42FDBEC6E6DE}" type="sibTrans" cxnId="{732702ED-92E4-4625-9CBF-5F91D7D296FB}">
      <dgm:prSet/>
      <dgm:spPr/>
      <dgm:t>
        <a:bodyPr/>
        <a:lstStyle/>
        <a:p>
          <a:endParaRPr lang="en-US"/>
        </a:p>
      </dgm:t>
    </dgm:pt>
    <dgm:pt modelId="{8012A9C5-C58B-42B9-94C6-251612E392B9}">
      <dgm:prSet/>
      <dgm:spPr/>
      <dgm:t>
        <a:bodyPr/>
        <a:lstStyle/>
        <a:p>
          <a:r>
            <a:rPr lang="en-US"/>
            <a:t>Provide</a:t>
          </a:r>
        </a:p>
      </dgm:t>
    </dgm:pt>
    <dgm:pt modelId="{E74A0E87-6CCD-4859-AD0F-D740AEE3C6F6}" type="parTrans" cxnId="{AFB6256B-D957-47C5-BF11-A4CD984285B4}">
      <dgm:prSet/>
      <dgm:spPr/>
      <dgm:t>
        <a:bodyPr/>
        <a:lstStyle/>
        <a:p>
          <a:endParaRPr lang="en-US"/>
        </a:p>
      </dgm:t>
    </dgm:pt>
    <dgm:pt modelId="{1AE9C3E5-29C7-465E-8C17-A68942685A45}" type="sibTrans" cxnId="{AFB6256B-D957-47C5-BF11-A4CD984285B4}">
      <dgm:prSet/>
      <dgm:spPr/>
      <dgm:t>
        <a:bodyPr/>
        <a:lstStyle/>
        <a:p>
          <a:endParaRPr lang="en-US"/>
        </a:p>
      </dgm:t>
    </dgm:pt>
    <dgm:pt modelId="{DB8F6001-8D43-4F47-B485-ED8FFFA9C95A}">
      <dgm:prSet/>
      <dgm:spPr/>
      <dgm:t>
        <a:bodyPr/>
        <a:lstStyle/>
        <a:p>
          <a:r>
            <a:rPr lang="en-US"/>
            <a:t>Provide free access to LinkedIn Learning or Coursera on topics like instructional design or emerging tech.</a:t>
          </a:r>
        </a:p>
      </dgm:t>
    </dgm:pt>
    <dgm:pt modelId="{7EDDD473-0276-4E8E-88CD-201666BF5BFD}" type="parTrans" cxnId="{C58C2301-6116-4878-811E-64F2799A07D5}">
      <dgm:prSet/>
      <dgm:spPr/>
      <dgm:t>
        <a:bodyPr/>
        <a:lstStyle/>
        <a:p>
          <a:endParaRPr lang="en-US"/>
        </a:p>
      </dgm:t>
    </dgm:pt>
    <dgm:pt modelId="{21DB18D0-45E2-4692-9993-D5E1B0E8C25A}" type="sibTrans" cxnId="{C58C2301-6116-4878-811E-64F2799A07D5}">
      <dgm:prSet/>
      <dgm:spPr/>
      <dgm:t>
        <a:bodyPr/>
        <a:lstStyle/>
        <a:p>
          <a:endParaRPr lang="en-US"/>
        </a:p>
      </dgm:t>
    </dgm:pt>
    <dgm:pt modelId="{8B742A20-2BFB-4832-AE23-D095FC88A997}">
      <dgm:prSet/>
      <dgm:spPr/>
      <dgm:t>
        <a:bodyPr/>
        <a:lstStyle/>
        <a:p>
          <a:r>
            <a:rPr lang="en-US"/>
            <a:t>Simplify</a:t>
          </a:r>
        </a:p>
      </dgm:t>
    </dgm:pt>
    <dgm:pt modelId="{65B95AE2-2AA9-4329-BAF2-2183876EA79A}" type="parTrans" cxnId="{81CCB481-4A4D-48A3-A29C-89EF4EA02C7E}">
      <dgm:prSet/>
      <dgm:spPr/>
      <dgm:t>
        <a:bodyPr/>
        <a:lstStyle/>
        <a:p>
          <a:endParaRPr lang="en-US"/>
        </a:p>
      </dgm:t>
    </dgm:pt>
    <dgm:pt modelId="{CFAEA068-EF4C-4233-9FE0-8C8DA2BFB2CF}" type="sibTrans" cxnId="{81CCB481-4A4D-48A3-A29C-89EF4EA02C7E}">
      <dgm:prSet/>
      <dgm:spPr/>
      <dgm:t>
        <a:bodyPr/>
        <a:lstStyle/>
        <a:p>
          <a:endParaRPr lang="en-US"/>
        </a:p>
      </dgm:t>
    </dgm:pt>
    <dgm:pt modelId="{F94B15C4-B186-4A8E-8285-EFB05ACCACF9}">
      <dgm:prSet/>
      <dgm:spPr/>
      <dgm:t>
        <a:bodyPr/>
        <a:lstStyle/>
        <a:p>
          <a:r>
            <a:rPr lang="en-US"/>
            <a:t>Simplify the reimbursement process with a fillable one-page form linked from the LMS.</a:t>
          </a:r>
        </a:p>
      </dgm:t>
    </dgm:pt>
    <dgm:pt modelId="{48189DEF-125E-4D5E-89A1-9F220650CF03}" type="parTrans" cxnId="{0876DA9D-DB82-4019-9B55-24943BD1F17E}">
      <dgm:prSet/>
      <dgm:spPr/>
      <dgm:t>
        <a:bodyPr/>
        <a:lstStyle/>
        <a:p>
          <a:endParaRPr lang="en-US"/>
        </a:p>
      </dgm:t>
    </dgm:pt>
    <dgm:pt modelId="{0D9CA37B-2F04-425F-B81F-4AC996E19CE6}" type="sibTrans" cxnId="{0876DA9D-DB82-4019-9B55-24943BD1F17E}">
      <dgm:prSet/>
      <dgm:spPr/>
      <dgm:t>
        <a:bodyPr/>
        <a:lstStyle/>
        <a:p>
          <a:endParaRPr lang="en-US"/>
        </a:p>
      </dgm:t>
    </dgm:pt>
    <dgm:pt modelId="{01ED3460-E9E8-43FB-AA05-DF42E21BCA68}" type="pres">
      <dgm:prSet presAssocID="{94D25144-469B-4857-99CE-32A73BBDE619}" presName="Name0" presStyleCnt="0">
        <dgm:presLayoutVars>
          <dgm:dir/>
          <dgm:animLvl val="lvl"/>
          <dgm:resizeHandles val="exact"/>
        </dgm:presLayoutVars>
      </dgm:prSet>
      <dgm:spPr/>
    </dgm:pt>
    <dgm:pt modelId="{D10DCF57-1139-4B37-A43D-FC18450C24BD}" type="pres">
      <dgm:prSet presAssocID="{CD3F0D08-6454-4969-BE69-9F195137ED5C}" presName="linNode" presStyleCnt="0"/>
      <dgm:spPr/>
    </dgm:pt>
    <dgm:pt modelId="{B80F6A54-F3C4-43DE-A88A-015AC9E0D68B}" type="pres">
      <dgm:prSet presAssocID="{CD3F0D08-6454-4969-BE69-9F195137ED5C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8535CE51-55BC-4C82-8147-4F4FBF358A42}" type="pres">
      <dgm:prSet presAssocID="{CD3F0D08-6454-4969-BE69-9F195137ED5C}" presName="descendantText" presStyleLbl="alignAccFollowNode1" presStyleIdx="0" presStyleCnt="3">
        <dgm:presLayoutVars>
          <dgm:bulletEnabled/>
        </dgm:presLayoutVars>
      </dgm:prSet>
      <dgm:spPr/>
    </dgm:pt>
    <dgm:pt modelId="{08A7AEFA-9CCC-4C56-83C4-0FCACD6692C2}" type="pres">
      <dgm:prSet presAssocID="{AC85DA59-37AB-43A0-8BAF-6BCB2B504025}" presName="sp" presStyleCnt="0"/>
      <dgm:spPr/>
    </dgm:pt>
    <dgm:pt modelId="{762731EC-C9A8-42BB-A0FD-7D54C1E228A4}" type="pres">
      <dgm:prSet presAssocID="{8012A9C5-C58B-42B9-94C6-251612E392B9}" presName="linNode" presStyleCnt="0"/>
      <dgm:spPr/>
    </dgm:pt>
    <dgm:pt modelId="{B465C384-F15D-47ED-BE21-67521F66953A}" type="pres">
      <dgm:prSet presAssocID="{8012A9C5-C58B-42B9-94C6-251612E392B9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296BCA27-DB16-463F-8398-620561FB609F}" type="pres">
      <dgm:prSet presAssocID="{8012A9C5-C58B-42B9-94C6-251612E392B9}" presName="descendantText" presStyleLbl="alignAccFollowNode1" presStyleIdx="1" presStyleCnt="3">
        <dgm:presLayoutVars>
          <dgm:bulletEnabled/>
        </dgm:presLayoutVars>
      </dgm:prSet>
      <dgm:spPr/>
    </dgm:pt>
    <dgm:pt modelId="{B28A3C58-8B81-4483-A1A2-3DD09C9C2C11}" type="pres">
      <dgm:prSet presAssocID="{1AE9C3E5-29C7-465E-8C17-A68942685A45}" presName="sp" presStyleCnt="0"/>
      <dgm:spPr/>
    </dgm:pt>
    <dgm:pt modelId="{632D8730-CD52-4666-A1FC-5149322001BF}" type="pres">
      <dgm:prSet presAssocID="{8B742A20-2BFB-4832-AE23-D095FC88A997}" presName="linNode" presStyleCnt="0"/>
      <dgm:spPr/>
    </dgm:pt>
    <dgm:pt modelId="{6732DEE5-A9A1-4660-AF07-4A60F5776C74}" type="pres">
      <dgm:prSet presAssocID="{8B742A20-2BFB-4832-AE23-D095FC88A997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35E56C10-BD8D-461D-9A55-DBFF13CB5853}" type="pres">
      <dgm:prSet presAssocID="{8B742A20-2BFB-4832-AE23-D095FC88A997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C58C2301-6116-4878-811E-64F2799A07D5}" srcId="{8012A9C5-C58B-42B9-94C6-251612E392B9}" destId="{DB8F6001-8D43-4F47-B485-ED8FFFA9C95A}" srcOrd="0" destOrd="0" parTransId="{7EDDD473-0276-4E8E-88CD-201666BF5BFD}" sibTransId="{21DB18D0-45E2-4692-9993-D5E1B0E8C25A}"/>
    <dgm:cxn modelId="{ED1D6B1D-AFDC-41DF-BC71-9549E40FB825}" type="presOf" srcId="{DB8F6001-8D43-4F47-B485-ED8FFFA9C95A}" destId="{296BCA27-DB16-463F-8398-620561FB609F}" srcOrd="0" destOrd="0" presId="urn:microsoft.com/office/officeart/2016/7/layout/VerticalSolidActionList"/>
    <dgm:cxn modelId="{98DD575C-6C2C-43AA-A110-90ED664B5FDA}" type="presOf" srcId="{CD3F0D08-6454-4969-BE69-9F195137ED5C}" destId="{B80F6A54-F3C4-43DE-A88A-015AC9E0D68B}" srcOrd="0" destOrd="0" presId="urn:microsoft.com/office/officeart/2016/7/layout/VerticalSolidActionList"/>
    <dgm:cxn modelId="{AFB6256B-D957-47C5-BF11-A4CD984285B4}" srcId="{94D25144-469B-4857-99CE-32A73BBDE619}" destId="{8012A9C5-C58B-42B9-94C6-251612E392B9}" srcOrd="1" destOrd="0" parTransId="{E74A0E87-6CCD-4859-AD0F-D740AEE3C6F6}" sibTransId="{1AE9C3E5-29C7-465E-8C17-A68942685A45}"/>
    <dgm:cxn modelId="{18B73650-8EB1-47B7-847D-4865AA810699}" type="presOf" srcId="{F94B15C4-B186-4A8E-8285-EFB05ACCACF9}" destId="{35E56C10-BD8D-461D-9A55-DBFF13CB5853}" srcOrd="0" destOrd="0" presId="urn:microsoft.com/office/officeart/2016/7/layout/VerticalSolidActionList"/>
    <dgm:cxn modelId="{24A47159-F17C-49AF-A390-F6F6D1806874}" type="presOf" srcId="{8B742A20-2BFB-4832-AE23-D095FC88A997}" destId="{6732DEE5-A9A1-4660-AF07-4A60F5776C74}" srcOrd="0" destOrd="0" presId="urn:microsoft.com/office/officeart/2016/7/layout/VerticalSolidActionList"/>
    <dgm:cxn modelId="{81CCB481-4A4D-48A3-A29C-89EF4EA02C7E}" srcId="{94D25144-469B-4857-99CE-32A73BBDE619}" destId="{8B742A20-2BFB-4832-AE23-D095FC88A997}" srcOrd="2" destOrd="0" parTransId="{65B95AE2-2AA9-4329-BAF2-2183876EA79A}" sibTransId="{CFAEA068-EF4C-4233-9FE0-8C8DA2BFB2CF}"/>
    <dgm:cxn modelId="{0876DA9D-DB82-4019-9B55-24943BD1F17E}" srcId="{8B742A20-2BFB-4832-AE23-D095FC88A997}" destId="{F94B15C4-B186-4A8E-8285-EFB05ACCACF9}" srcOrd="0" destOrd="0" parTransId="{48189DEF-125E-4D5E-89A1-9F220650CF03}" sibTransId="{0D9CA37B-2F04-425F-B81F-4AC996E19CE6}"/>
    <dgm:cxn modelId="{994402AD-AC9B-461F-96BC-7D88CD569CF3}" srcId="{94D25144-469B-4857-99CE-32A73BBDE619}" destId="{CD3F0D08-6454-4969-BE69-9F195137ED5C}" srcOrd="0" destOrd="0" parTransId="{CA8E9ABE-03F2-4046-9D20-1F379B01A0D8}" sibTransId="{AC85DA59-37AB-43A0-8BAF-6BCB2B504025}"/>
    <dgm:cxn modelId="{40CB49C0-0348-4A4E-869C-F4C4183716D7}" type="presOf" srcId="{94D25144-469B-4857-99CE-32A73BBDE619}" destId="{01ED3460-E9E8-43FB-AA05-DF42E21BCA68}" srcOrd="0" destOrd="0" presId="urn:microsoft.com/office/officeart/2016/7/layout/VerticalSolidActionList"/>
    <dgm:cxn modelId="{A768BFC1-F602-46A6-9138-A008E89FFA4A}" type="presOf" srcId="{8012A9C5-C58B-42B9-94C6-251612E392B9}" destId="{B465C384-F15D-47ED-BE21-67521F66953A}" srcOrd="0" destOrd="0" presId="urn:microsoft.com/office/officeart/2016/7/layout/VerticalSolidActionList"/>
    <dgm:cxn modelId="{7C7DFFDE-3809-4510-A3C7-83D6A8188B49}" type="presOf" srcId="{48F2A628-54B9-473C-BAD2-767F3F03B70F}" destId="{8535CE51-55BC-4C82-8147-4F4FBF358A42}" srcOrd="0" destOrd="0" presId="urn:microsoft.com/office/officeart/2016/7/layout/VerticalSolidActionList"/>
    <dgm:cxn modelId="{732702ED-92E4-4625-9CBF-5F91D7D296FB}" srcId="{CD3F0D08-6454-4969-BE69-9F195137ED5C}" destId="{48F2A628-54B9-473C-BAD2-767F3F03B70F}" srcOrd="0" destOrd="0" parTransId="{01DE9012-A144-47E8-97F3-F751A4A20717}" sibTransId="{A6A7BC99-F216-45AA-99C9-42FDBEC6E6DE}"/>
    <dgm:cxn modelId="{5AE9FE45-5E52-4EF7-967B-43A133038E37}" type="presParOf" srcId="{01ED3460-E9E8-43FB-AA05-DF42E21BCA68}" destId="{D10DCF57-1139-4B37-A43D-FC18450C24BD}" srcOrd="0" destOrd="0" presId="urn:microsoft.com/office/officeart/2016/7/layout/VerticalSolidActionList"/>
    <dgm:cxn modelId="{D0DB5B48-EE79-41C4-86FE-74A32D1BEE39}" type="presParOf" srcId="{D10DCF57-1139-4B37-A43D-FC18450C24BD}" destId="{B80F6A54-F3C4-43DE-A88A-015AC9E0D68B}" srcOrd="0" destOrd="0" presId="urn:microsoft.com/office/officeart/2016/7/layout/VerticalSolidActionList"/>
    <dgm:cxn modelId="{9AB8377B-D80B-4F85-85B5-E0F52132A2B7}" type="presParOf" srcId="{D10DCF57-1139-4B37-A43D-FC18450C24BD}" destId="{8535CE51-55BC-4C82-8147-4F4FBF358A42}" srcOrd="1" destOrd="0" presId="urn:microsoft.com/office/officeart/2016/7/layout/VerticalSolidActionList"/>
    <dgm:cxn modelId="{0A19610C-5AEE-4A66-A4B3-B162615F61B0}" type="presParOf" srcId="{01ED3460-E9E8-43FB-AA05-DF42E21BCA68}" destId="{08A7AEFA-9CCC-4C56-83C4-0FCACD6692C2}" srcOrd="1" destOrd="0" presId="urn:microsoft.com/office/officeart/2016/7/layout/VerticalSolidActionList"/>
    <dgm:cxn modelId="{1D59F9FC-8446-430D-BA2F-33D96D4AA801}" type="presParOf" srcId="{01ED3460-E9E8-43FB-AA05-DF42E21BCA68}" destId="{762731EC-C9A8-42BB-A0FD-7D54C1E228A4}" srcOrd="2" destOrd="0" presId="urn:microsoft.com/office/officeart/2016/7/layout/VerticalSolidActionList"/>
    <dgm:cxn modelId="{7A944B00-A040-4D7C-ABB4-EBC15A26F899}" type="presParOf" srcId="{762731EC-C9A8-42BB-A0FD-7D54C1E228A4}" destId="{B465C384-F15D-47ED-BE21-67521F66953A}" srcOrd="0" destOrd="0" presId="urn:microsoft.com/office/officeart/2016/7/layout/VerticalSolidActionList"/>
    <dgm:cxn modelId="{E0B474C0-7821-4241-B18A-075C44D2F91E}" type="presParOf" srcId="{762731EC-C9A8-42BB-A0FD-7D54C1E228A4}" destId="{296BCA27-DB16-463F-8398-620561FB609F}" srcOrd="1" destOrd="0" presId="urn:microsoft.com/office/officeart/2016/7/layout/VerticalSolidActionList"/>
    <dgm:cxn modelId="{DA264175-BB9F-4EF2-BE75-9948C48FAAAB}" type="presParOf" srcId="{01ED3460-E9E8-43FB-AA05-DF42E21BCA68}" destId="{B28A3C58-8B81-4483-A1A2-3DD09C9C2C11}" srcOrd="3" destOrd="0" presId="urn:microsoft.com/office/officeart/2016/7/layout/VerticalSolidActionList"/>
    <dgm:cxn modelId="{B32BF3DD-A3E3-479A-872C-26DD5712D0F2}" type="presParOf" srcId="{01ED3460-E9E8-43FB-AA05-DF42E21BCA68}" destId="{632D8730-CD52-4666-A1FC-5149322001BF}" srcOrd="4" destOrd="0" presId="urn:microsoft.com/office/officeart/2016/7/layout/VerticalSolidActionList"/>
    <dgm:cxn modelId="{C66B2E66-ABAC-45B5-9A14-705594AF125A}" type="presParOf" srcId="{632D8730-CD52-4666-A1FC-5149322001BF}" destId="{6732DEE5-A9A1-4660-AF07-4A60F5776C74}" srcOrd="0" destOrd="0" presId="urn:microsoft.com/office/officeart/2016/7/layout/VerticalSolidActionList"/>
    <dgm:cxn modelId="{083053C3-EBFC-44F6-8744-1FC3386FDF07}" type="presParOf" srcId="{632D8730-CD52-4666-A1FC-5149322001BF}" destId="{35E56C10-BD8D-461D-9A55-DBFF13CB5853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82297B0-6CCA-4EB7-9373-E27DD3FE4ACC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C9F2B84-83D8-4146-9B8C-F0F3DC494CCA}">
      <dgm:prSet/>
      <dgm:spPr/>
      <dgm:t>
        <a:bodyPr/>
        <a:lstStyle/>
        <a:p>
          <a:r>
            <a:rPr lang="en-US" i="0" baseline="0"/>
            <a:t>Create tracks like “Getting Started with Canvas”, “Grading Strategies for Adult Learners,” and “Culturally Responsive Teaching.”</a:t>
          </a:r>
          <a:endParaRPr lang="en-US"/>
        </a:p>
      </dgm:t>
    </dgm:pt>
    <dgm:pt modelId="{660B183A-7152-420E-BFB3-441F36B613A2}" type="parTrans" cxnId="{4A03F990-40D5-44C4-BCBF-5D6B6B4F8013}">
      <dgm:prSet/>
      <dgm:spPr/>
      <dgm:t>
        <a:bodyPr/>
        <a:lstStyle/>
        <a:p>
          <a:endParaRPr lang="en-US"/>
        </a:p>
      </dgm:t>
    </dgm:pt>
    <dgm:pt modelId="{DBC69AE8-D788-45B7-82A0-272C39B26F70}" type="sibTrans" cxnId="{4A03F990-40D5-44C4-BCBF-5D6B6B4F8013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A1A02DFD-5401-4697-8560-3EB9B35DA1F9}">
      <dgm:prSet/>
      <dgm:spPr/>
      <dgm:t>
        <a:bodyPr/>
        <a:lstStyle/>
        <a:p>
          <a:r>
            <a:rPr lang="en-US" i="0" baseline="0"/>
            <a:t>Host AI in Teaching Roundtables showing how to use tools like GrammarlyGO, ChatGPT, or Turnitin AI detection.</a:t>
          </a:r>
          <a:endParaRPr lang="en-US"/>
        </a:p>
      </dgm:t>
    </dgm:pt>
    <dgm:pt modelId="{7E2D29C5-918C-4A47-B95A-F4B524731FA6}" type="parTrans" cxnId="{D52D6A85-2722-4640-BCA9-EA9D384A4E9B}">
      <dgm:prSet/>
      <dgm:spPr/>
      <dgm:t>
        <a:bodyPr/>
        <a:lstStyle/>
        <a:p>
          <a:endParaRPr lang="en-US"/>
        </a:p>
      </dgm:t>
    </dgm:pt>
    <dgm:pt modelId="{E4CDF76D-FAC2-40D3-A165-CA98DB444241}" type="sibTrans" cxnId="{D52D6A85-2722-4640-BCA9-EA9D384A4E9B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96154FB4-3B25-4879-8366-9B308FA09189}">
      <dgm:prSet/>
      <dgm:spPr/>
      <dgm:t>
        <a:bodyPr/>
        <a:lstStyle/>
        <a:p>
          <a:r>
            <a:rPr lang="en-US" i="0" baseline="0"/>
            <a:t>Invite internal experts to lead “faculty-led Fridays” on topics such as student feedback loops or engagement hacks</a:t>
          </a:r>
          <a:r>
            <a:rPr lang="en-US" b="0" i="0" baseline="0"/>
            <a:t>.</a:t>
          </a:r>
          <a:endParaRPr lang="en-US"/>
        </a:p>
      </dgm:t>
    </dgm:pt>
    <dgm:pt modelId="{9BBB56C7-C9C3-4755-9C02-2CB04DF59D5D}" type="parTrans" cxnId="{13DB7EF8-8BB9-483B-A840-2C465D7CE6A1}">
      <dgm:prSet/>
      <dgm:spPr/>
      <dgm:t>
        <a:bodyPr/>
        <a:lstStyle/>
        <a:p>
          <a:endParaRPr lang="en-US"/>
        </a:p>
      </dgm:t>
    </dgm:pt>
    <dgm:pt modelId="{A9C67786-68CE-4F24-9ACB-8A8564FABF35}" type="sibTrans" cxnId="{13DB7EF8-8BB9-483B-A840-2C465D7CE6A1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1EEFFA6D-CDBB-42BC-A207-8B4F90112089}" type="pres">
      <dgm:prSet presAssocID="{D82297B0-6CCA-4EB7-9373-E27DD3FE4ACC}" presName="Name0" presStyleCnt="0">
        <dgm:presLayoutVars>
          <dgm:animLvl val="lvl"/>
          <dgm:resizeHandles val="exact"/>
        </dgm:presLayoutVars>
      </dgm:prSet>
      <dgm:spPr/>
    </dgm:pt>
    <dgm:pt modelId="{128F2BE5-086A-4DD9-B237-FDBC4089D641}" type="pres">
      <dgm:prSet presAssocID="{3C9F2B84-83D8-4146-9B8C-F0F3DC494CCA}" presName="compositeNode" presStyleCnt="0">
        <dgm:presLayoutVars>
          <dgm:bulletEnabled val="1"/>
        </dgm:presLayoutVars>
      </dgm:prSet>
      <dgm:spPr/>
    </dgm:pt>
    <dgm:pt modelId="{856A7F9A-CA56-44AF-93A5-13D8C0619BDD}" type="pres">
      <dgm:prSet presAssocID="{3C9F2B84-83D8-4146-9B8C-F0F3DC494CCA}" presName="bgRect" presStyleLbl="bgAccFollowNode1" presStyleIdx="0" presStyleCnt="3"/>
      <dgm:spPr/>
    </dgm:pt>
    <dgm:pt modelId="{C82FFD3A-963E-486F-83D8-9DE4BD635862}" type="pres">
      <dgm:prSet presAssocID="{DBC69AE8-D788-45B7-82A0-272C39B26F70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182EB190-C5B2-4E04-81B8-A7FBBEC459D2}" type="pres">
      <dgm:prSet presAssocID="{3C9F2B84-83D8-4146-9B8C-F0F3DC494CCA}" presName="bottomLine" presStyleLbl="alignNode1" presStyleIdx="1" presStyleCnt="6">
        <dgm:presLayoutVars/>
      </dgm:prSet>
      <dgm:spPr/>
    </dgm:pt>
    <dgm:pt modelId="{28CA4FA1-55A7-4506-9BC7-9C3DDD7288AF}" type="pres">
      <dgm:prSet presAssocID="{3C9F2B84-83D8-4146-9B8C-F0F3DC494CCA}" presName="nodeText" presStyleLbl="bgAccFollowNode1" presStyleIdx="0" presStyleCnt="3">
        <dgm:presLayoutVars>
          <dgm:bulletEnabled val="1"/>
        </dgm:presLayoutVars>
      </dgm:prSet>
      <dgm:spPr/>
    </dgm:pt>
    <dgm:pt modelId="{CF5F5675-CF4B-468D-8EA0-4E2F533BE112}" type="pres">
      <dgm:prSet presAssocID="{DBC69AE8-D788-45B7-82A0-272C39B26F70}" presName="sibTrans" presStyleCnt="0"/>
      <dgm:spPr/>
    </dgm:pt>
    <dgm:pt modelId="{6649B4BD-713E-4BD8-A0F0-80144FC70971}" type="pres">
      <dgm:prSet presAssocID="{A1A02DFD-5401-4697-8560-3EB9B35DA1F9}" presName="compositeNode" presStyleCnt="0">
        <dgm:presLayoutVars>
          <dgm:bulletEnabled val="1"/>
        </dgm:presLayoutVars>
      </dgm:prSet>
      <dgm:spPr/>
    </dgm:pt>
    <dgm:pt modelId="{DE9EC9BB-611A-4C0E-B934-4D722B033697}" type="pres">
      <dgm:prSet presAssocID="{A1A02DFD-5401-4697-8560-3EB9B35DA1F9}" presName="bgRect" presStyleLbl="bgAccFollowNode1" presStyleIdx="1" presStyleCnt="3"/>
      <dgm:spPr/>
    </dgm:pt>
    <dgm:pt modelId="{E98E6827-000C-4790-BC90-9218270CDDD1}" type="pres">
      <dgm:prSet presAssocID="{E4CDF76D-FAC2-40D3-A165-CA98DB444241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10D76CC0-8B13-493C-9201-3FBDC09FD7EB}" type="pres">
      <dgm:prSet presAssocID="{A1A02DFD-5401-4697-8560-3EB9B35DA1F9}" presName="bottomLine" presStyleLbl="alignNode1" presStyleIdx="3" presStyleCnt="6">
        <dgm:presLayoutVars/>
      </dgm:prSet>
      <dgm:spPr/>
    </dgm:pt>
    <dgm:pt modelId="{4A540FBB-44FA-4BC0-9EC2-1F0D5EC2ADF2}" type="pres">
      <dgm:prSet presAssocID="{A1A02DFD-5401-4697-8560-3EB9B35DA1F9}" presName="nodeText" presStyleLbl="bgAccFollowNode1" presStyleIdx="1" presStyleCnt="3">
        <dgm:presLayoutVars>
          <dgm:bulletEnabled val="1"/>
        </dgm:presLayoutVars>
      </dgm:prSet>
      <dgm:spPr/>
    </dgm:pt>
    <dgm:pt modelId="{250DF106-DCF3-4494-BA19-26659B696188}" type="pres">
      <dgm:prSet presAssocID="{E4CDF76D-FAC2-40D3-A165-CA98DB444241}" presName="sibTrans" presStyleCnt="0"/>
      <dgm:spPr/>
    </dgm:pt>
    <dgm:pt modelId="{9C4A1E52-C16C-4700-8DEB-7A5DEFD07E67}" type="pres">
      <dgm:prSet presAssocID="{96154FB4-3B25-4879-8366-9B308FA09189}" presName="compositeNode" presStyleCnt="0">
        <dgm:presLayoutVars>
          <dgm:bulletEnabled val="1"/>
        </dgm:presLayoutVars>
      </dgm:prSet>
      <dgm:spPr/>
    </dgm:pt>
    <dgm:pt modelId="{2DB4F0E0-DCBC-401C-A88C-E952E7F8764F}" type="pres">
      <dgm:prSet presAssocID="{96154FB4-3B25-4879-8366-9B308FA09189}" presName="bgRect" presStyleLbl="bgAccFollowNode1" presStyleIdx="2" presStyleCnt="3"/>
      <dgm:spPr/>
    </dgm:pt>
    <dgm:pt modelId="{16D959D2-B8D9-40E9-809E-6317F5BDB2EE}" type="pres">
      <dgm:prSet presAssocID="{A9C67786-68CE-4F24-9ACB-8A8564FABF35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9E9DD014-8B8C-4C78-859F-E5E3538AA608}" type="pres">
      <dgm:prSet presAssocID="{96154FB4-3B25-4879-8366-9B308FA09189}" presName="bottomLine" presStyleLbl="alignNode1" presStyleIdx="5" presStyleCnt="6">
        <dgm:presLayoutVars/>
      </dgm:prSet>
      <dgm:spPr/>
    </dgm:pt>
    <dgm:pt modelId="{8D15CA6C-163E-403E-9A12-108553BE5DD2}" type="pres">
      <dgm:prSet presAssocID="{96154FB4-3B25-4879-8366-9B308FA09189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FD581619-1A66-43D3-AE8E-7A78382D4CC0}" type="presOf" srcId="{3C9F2B84-83D8-4146-9B8C-F0F3DC494CCA}" destId="{856A7F9A-CA56-44AF-93A5-13D8C0619BDD}" srcOrd="0" destOrd="0" presId="urn:microsoft.com/office/officeart/2016/7/layout/BasicLinearProcessNumbered"/>
    <dgm:cxn modelId="{7301D61D-281A-40A3-8CE7-5C2569A666E0}" type="presOf" srcId="{E4CDF76D-FAC2-40D3-A165-CA98DB444241}" destId="{E98E6827-000C-4790-BC90-9218270CDDD1}" srcOrd="0" destOrd="0" presId="urn:microsoft.com/office/officeart/2016/7/layout/BasicLinearProcessNumbered"/>
    <dgm:cxn modelId="{B7F26F69-0FC9-414D-AB65-1B963A274659}" type="presOf" srcId="{A9C67786-68CE-4F24-9ACB-8A8564FABF35}" destId="{16D959D2-B8D9-40E9-809E-6317F5BDB2EE}" srcOrd="0" destOrd="0" presId="urn:microsoft.com/office/officeart/2016/7/layout/BasicLinearProcessNumbered"/>
    <dgm:cxn modelId="{AF18BC52-B4E5-4E5E-AC03-0F9359CF6BBD}" type="presOf" srcId="{DBC69AE8-D788-45B7-82A0-272C39B26F70}" destId="{C82FFD3A-963E-486F-83D8-9DE4BD635862}" srcOrd="0" destOrd="0" presId="urn:microsoft.com/office/officeart/2016/7/layout/BasicLinearProcessNumbered"/>
    <dgm:cxn modelId="{D675DD74-FD7B-4905-858C-F16111C2D4DB}" type="presOf" srcId="{96154FB4-3B25-4879-8366-9B308FA09189}" destId="{2DB4F0E0-DCBC-401C-A88C-E952E7F8764F}" srcOrd="0" destOrd="0" presId="urn:microsoft.com/office/officeart/2016/7/layout/BasicLinearProcessNumbered"/>
    <dgm:cxn modelId="{D52D6A85-2722-4640-BCA9-EA9D384A4E9B}" srcId="{D82297B0-6CCA-4EB7-9373-E27DD3FE4ACC}" destId="{A1A02DFD-5401-4697-8560-3EB9B35DA1F9}" srcOrd="1" destOrd="0" parTransId="{7E2D29C5-918C-4A47-B95A-F4B524731FA6}" sibTransId="{E4CDF76D-FAC2-40D3-A165-CA98DB444241}"/>
    <dgm:cxn modelId="{4A03F990-40D5-44C4-BCBF-5D6B6B4F8013}" srcId="{D82297B0-6CCA-4EB7-9373-E27DD3FE4ACC}" destId="{3C9F2B84-83D8-4146-9B8C-F0F3DC494CCA}" srcOrd="0" destOrd="0" parTransId="{660B183A-7152-420E-BFB3-441F36B613A2}" sibTransId="{DBC69AE8-D788-45B7-82A0-272C39B26F70}"/>
    <dgm:cxn modelId="{D4864BA4-CE3D-4F09-90C9-C1FE44AFB11D}" type="presOf" srcId="{A1A02DFD-5401-4697-8560-3EB9B35DA1F9}" destId="{DE9EC9BB-611A-4C0E-B934-4D722B033697}" srcOrd="0" destOrd="0" presId="urn:microsoft.com/office/officeart/2016/7/layout/BasicLinearProcessNumbered"/>
    <dgm:cxn modelId="{BF3216A8-EF96-456B-8AF3-B0423D92FA11}" type="presOf" srcId="{D82297B0-6CCA-4EB7-9373-E27DD3FE4ACC}" destId="{1EEFFA6D-CDBB-42BC-A207-8B4F90112089}" srcOrd="0" destOrd="0" presId="urn:microsoft.com/office/officeart/2016/7/layout/BasicLinearProcessNumbered"/>
    <dgm:cxn modelId="{8EB059B6-6F39-4F85-BAF4-CDBD0876DFB5}" type="presOf" srcId="{3C9F2B84-83D8-4146-9B8C-F0F3DC494CCA}" destId="{28CA4FA1-55A7-4506-9BC7-9C3DDD7288AF}" srcOrd="1" destOrd="0" presId="urn:microsoft.com/office/officeart/2016/7/layout/BasicLinearProcessNumbered"/>
    <dgm:cxn modelId="{6979EAC9-9BC4-4F31-B82E-102A8D4C89AD}" type="presOf" srcId="{96154FB4-3B25-4879-8366-9B308FA09189}" destId="{8D15CA6C-163E-403E-9A12-108553BE5DD2}" srcOrd="1" destOrd="0" presId="urn:microsoft.com/office/officeart/2016/7/layout/BasicLinearProcessNumbered"/>
    <dgm:cxn modelId="{683DB0DD-CAD8-4477-B00D-CBD82A335213}" type="presOf" srcId="{A1A02DFD-5401-4697-8560-3EB9B35DA1F9}" destId="{4A540FBB-44FA-4BC0-9EC2-1F0D5EC2ADF2}" srcOrd="1" destOrd="0" presId="urn:microsoft.com/office/officeart/2016/7/layout/BasicLinearProcessNumbered"/>
    <dgm:cxn modelId="{13DB7EF8-8BB9-483B-A840-2C465D7CE6A1}" srcId="{D82297B0-6CCA-4EB7-9373-E27DD3FE4ACC}" destId="{96154FB4-3B25-4879-8366-9B308FA09189}" srcOrd="2" destOrd="0" parTransId="{9BBB56C7-C9C3-4755-9C02-2CB04DF59D5D}" sibTransId="{A9C67786-68CE-4F24-9ACB-8A8564FABF35}"/>
    <dgm:cxn modelId="{FB9CACD5-31D3-4271-9540-799296E9600E}" type="presParOf" srcId="{1EEFFA6D-CDBB-42BC-A207-8B4F90112089}" destId="{128F2BE5-086A-4DD9-B237-FDBC4089D641}" srcOrd="0" destOrd="0" presId="urn:microsoft.com/office/officeart/2016/7/layout/BasicLinearProcessNumbered"/>
    <dgm:cxn modelId="{F80BE2D0-F8D6-42C6-B7FA-84D5BFE7A44C}" type="presParOf" srcId="{128F2BE5-086A-4DD9-B237-FDBC4089D641}" destId="{856A7F9A-CA56-44AF-93A5-13D8C0619BDD}" srcOrd="0" destOrd="0" presId="urn:microsoft.com/office/officeart/2016/7/layout/BasicLinearProcessNumbered"/>
    <dgm:cxn modelId="{D3939347-D390-4E4D-8B94-7D29FE632FDA}" type="presParOf" srcId="{128F2BE5-086A-4DD9-B237-FDBC4089D641}" destId="{C82FFD3A-963E-486F-83D8-9DE4BD635862}" srcOrd="1" destOrd="0" presId="urn:microsoft.com/office/officeart/2016/7/layout/BasicLinearProcessNumbered"/>
    <dgm:cxn modelId="{1CEC8789-AEAD-4860-A48A-C3AF8B5FE041}" type="presParOf" srcId="{128F2BE5-086A-4DD9-B237-FDBC4089D641}" destId="{182EB190-C5B2-4E04-81B8-A7FBBEC459D2}" srcOrd="2" destOrd="0" presId="urn:microsoft.com/office/officeart/2016/7/layout/BasicLinearProcessNumbered"/>
    <dgm:cxn modelId="{9D5D7AF2-E603-4BDF-8B92-1DEF3FCCDD73}" type="presParOf" srcId="{128F2BE5-086A-4DD9-B237-FDBC4089D641}" destId="{28CA4FA1-55A7-4506-9BC7-9C3DDD7288AF}" srcOrd="3" destOrd="0" presId="urn:microsoft.com/office/officeart/2016/7/layout/BasicLinearProcessNumbered"/>
    <dgm:cxn modelId="{EE2CE6E1-BA78-4192-B744-CDA947C82F1C}" type="presParOf" srcId="{1EEFFA6D-CDBB-42BC-A207-8B4F90112089}" destId="{CF5F5675-CF4B-468D-8EA0-4E2F533BE112}" srcOrd="1" destOrd="0" presId="urn:microsoft.com/office/officeart/2016/7/layout/BasicLinearProcessNumbered"/>
    <dgm:cxn modelId="{3010AD74-B9C7-4CD5-BF56-D51DB88A696F}" type="presParOf" srcId="{1EEFFA6D-CDBB-42BC-A207-8B4F90112089}" destId="{6649B4BD-713E-4BD8-A0F0-80144FC70971}" srcOrd="2" destOrd="0" presId="urn:microsoft.com/office/officeart/2016/7/layout/BasicLinearProcessNumbered"/>
    <dgm:cxn modelId="{1A28C5DA-E4B8-4434-87EF-D0BBC4CF08F8}" type="presParOf" srcId="{6649B4BD-713E-4BD8-A0F0-80144FC70971}" destId="{DE9EC9BB-611A-4C0E-B934-4D722B033697}" srcOrd="0" destOrd="0" presId="urn:microsoft.com/office/officeart/2016/7/layout/BasicLinearProcessNumbered"/>
    <dgm:cxn modelId="{1BEC96E7-2C69-4682-8C6A-72E55767B3A6}" type="presParOf" srcId="{6649B4BD-713E-4BD8-A0F0-80144FC70971}" destId="{E98E6827-000C-4790-BC90-9218270CDDD1}" srcOrd="1" destOrd="0" presId="urn:microsoft.com/office/officeart/2016/7/layout/BasicLinearProcessNumbered"/>
    <dgm:cxn modelId="{4E79874D-3D51-4580-806F-7B941B068D3B}" type="presParOf" srcId="{6649B4BD-713E-4BD8-A0F0-80144FC70971}" destId="{10D76CC0-8B13-493C-9201-3FBDC09FD7EB}" srcOrd="2" destOrd="0" presId="urn:microsoft.com/office/officeart/2016/7/layout/BasicLinearProcessNumbered"/>
    <dgm:cxn modelId="{925C32F2-627F-46CC-A148-A392D18B42AF}" type="presParOf" srcId="{6649B4BD-713E-4BD8-A0F0-80144FC70971}" destId="{4A540FBB-44FA-4BC0-9EC2-1F0D5EC2ADF2}" srcOrd="3" destOrd="0" presId="urn:microsoft.com/office/officeart/2016/7/layout/BasicLinearProcessNumbered"/>
    <dgm:cxn modelId="{78515AFE-306F-4261-816A-EE809EE9DC93}" type="presParOf" srcId="{1EEFFA6D-CDBB-42BC-A207-8B4F90112089}" destId="{250DF106-DCF3-4494-BA19-26659B696188}" srcOrd="3" destOrd="0" presId="urn:microsoft.com/office/officeart/2016/7/layout/BasicLinearProcessNumbered"/>
    <dgm:cxn modelId="{B285942D-0528-46D9-8AA9-11D8EAADDCAB}" type="presParOf" srcId="{1EEFFA6D-CDBB-42BC-A207-8B4F90112089}" destId="{9C4A1E52-C16C-4700-8DEB-7A5DEFD07E67}" srcOrd="4" destOrd="0" presId="urn:microsoft.com/office/officeart/2016/7/layout/BasicLinearProcessNumbered"/>
    <dgm:cxn modelId="{C0796471-E708-4BB0-A412-C7091BF97F0C}" type="presParOf" srcId="{9C4A1E52-C16C-4700-8DEB-7A5DEFD07E67}" destId="{2DB4F0E0-DCBC-401C-A88C-E952E7F8764F}" srcOrd="0" destOrd="0" presId="urn:microsoft.com/office/officeart/2016/7/layout/BasicLinearProcessNumbered"/>
    <dgm:cxn modelId="{06F25850-CDA7-4615-A566-B42ADCAD3CD7}" type="presParOf" srcId="{9C4A1E52-C16C-4700-8DEB-7A5DEFD07E67}" destId="{16D959D2-B8D9-40E9-809E-6317F5BDB2EE}" srcOrd="1" destOrd="0" presId="urn:microsoft.com/office/officeart/2016/7/layout/BasicLinearProcessNumbered"/>
    <dgm:cxn modelId="{54FB6C60-95A6-44AB-9085-C49EB353E71C}" type="presParOf" srcId="{9C4A1E52-C16C-4700-8DEB-7A5DEFD07E67}" destId="{9E9DD014-8B8C-4C78-859F-E5E3538AA608}" srcOrd="2" destOrd="0" presId="urn:microsoft.com/office/officeart/2016/7/layout/BasicLinearProcessNumbered"/>
    <dgm:cxn modelId="{FC4CF9DC-F0B0-47A3-B1B2-A912B615343E}" type="presParOf" srcId="{9C4A1E52-C16C-4700-8DEB-7A5DEFD07E67}" destId="{8D15CA6C-163E-403E-9A12-108553BE5DD2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2794B-AF0B-4608-B779-DD8AE1764506}">
      <dsp:nvSpPr>
        <dsp:cNvPr id="0" name=""/>
        <dsp:cNvSpPr/>
      </dsp:nvSpPr>
      <dsp:spPr>
        <a:xfrm>
          <a:off x="0" y="2700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246E4B-CA7A-4F85-9BF6-F72D36662104}">
      <dsp:nvSpPr>
        <dsp:cNvPr id="0" name=""/>
        <dsp:cNvSpPr/>
      </dsp:nvSpPr>
      <dsp:spPr>
        <a:xfrm>
          <a:off x="0" y="2700"/>
          <a:ext cx="6291714" cy="92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baseline="0" dirty="0"/>
            <a:t>“</a:t>
          </a:r>
          <a:r>
            <a:rPr lang="en-US" sz="2100" b="0" i="0" kern="1200" baseline="0" dirty="0"/>
            <a:t>Learning new teaching strategies to better serve my students.”</a:t>
          </a:r>
          <a:endParaRPr lang="en-US" sz="2100" b="0" kern="1200" dirty="0"/>
        </a:p>
      </dsp:txBody>
      <dsp:txXfrm>
        <a:off x="0" y="2700"/>
        <a:ext cx="6291714" cy="920888"/>
      </dsp:txXfrm>
    </dsp:sp>
    <dsp:sp modelId="{0D81555D-A814-48AE-B218-A7EBEC49ACDF}">
      <dsp:nvSpPr>
        <dsp:cNvPr id="0" name=""/>
        <dsp:cNvSpPr/>
      </dsp:nvSpPr>
      <dsp:spPr>
        <a:xfrm>
          <a:off x="0" y="923589"/>
          <a:ext cx="6291714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9589A-84E6-4C83-83AF-53BB201C561D}">
      <dsp:nvSpPr>
        <dsp:cNvPr id="0" name=""/>
        <dsp:cNvSpPr/>
      </dsp:nvSpPr>
      <dsp:spPr>
        <a:xfrm>
          <a:off x="0" y="923589"/>
          <a:ext cx="6291714" cy="92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baseline="0" dirty="0"/>
            <a:t>“</a:t>
          </a:r>
          <a:r>
            <a:rPr lang="en-US" sz="2100" b="0" i="0" kern="1200" baseline="0" dirty="0"/>
            <a:t>Opportunities to grow in my field and stay current with trends in education.”</a:t>
          </a:r>
          <a:endParaRPr lang="en-US" sz="2100" b="0" kern="1200" dirty="0"/>
        </a:p>
      </dsp:txBody>
      <dsp:txXfrm>
        <a:off x="0" y="923589"/>
        <a:ext cx="6291714" cy="920888"/>
      </dsp:txXfrm>
    </dsp:sp>
    <dsp:sp modelId="{EC93F247-83F7-4908-A2D6-C8D847642EE7}">
      <dsp:nvSpPr>
        <dsp:cNvPr id="0" name=""/>
        <dsp:cNvSpPr/>
      </dsp:nvSpPr>
      <dsp:spPr>
        <a:xfrm>
          <a:off x="0" y="1844478"/>
          <a:ext cx="6291714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DCB0F4-2A68-4E52-9A2D-F6C3B94924AE}">
      <dsp:nvSpPr>
        <dsp:cNvPr id="0" name=""/>
        <dsp:cNvSpPr/>
      </dsp:nvSpPr>
      <dsp:spPr>
        <a:xfrm>
          <a:off x="0" y="1844478"/>
          <a:ext cx="6291714" cy="92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baseline="0" dirty="0"/>
            <a:t>“</a:t>
          </a:r>
          <a:r>
            <a:rPr lang="en-US" sz="2100" b="0" i="0" kern="1200" baseline="0" dirty="0"/>
            <a:t>Anything that helps me improve my online teaching skills and student engagement.”</a:t>
          </a:r>
          <a:endParaRPr lang="en-US" sz="2100" b="0" kern="1200" dirty="0"/>
        </a:p>
      </dsp:txBody>
      <dsp:txXfrm>
        <a:off x="0" y="1844478"/>
        <a:ext cx="6291714" cy="920888"/>
      </dsp:txXfrm>
    </dsp:sp>
    <dsp:sp modelId="{8695CE6A-BB56-4F19-99E6-B4FFBF63CFF9}">
      <dsp:nvSpPr>
        <dsp:cNvPr id="0" name=""/>
        <dsp:cNvSpPr/>
      </dsp:nvSpPr>
      <dsp:spPr>
        <a:xfrm>
          <a:off x="0" y="2765367"/>
          <a:ext cx="6291714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4C168-EBAA-4141-988A-1D913A82106A}">
      <dsp:nvSpPr>
        <dsp:cNvPr id="0" name=""/>
        <dsp:cNvSpPr/>
      </dsp:nvSpPr>
      <dsp:spPr>
        <a:xfrm>
          <a:off x="0" y="2765367"/>
          <a:ext cx="6291714" cy="92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baseline="0" dirty="0"/>
            <a:t>“</a:t>
          </a:r>
          <a:r>
            <a:rPr lang="en-US" sz="2100" b="0" i="0" kern="1200" baseline="0" dirty="0"/>
            <a:t>A way to sharpen my technical skills—like using new tools in the LMS or AI resources.”</a:t>
          </a:r>
          <a:endParaRPr lang="en-US" sz="2100" b="0" kern="1200" dirty="0"/>
        </a:p>
      </dsp:txBody>
      <dsp:txXfrm>
        <a:off x="0" y="2765367"/>
        <a:ext cx="6291714" cy="920888"/>
      </dsp:txXfrm>
    </dsp:sp>
    <dsp:sp modelId="{59CF2DDB-320B-4CF7-8491-79A53570C3AD}">
      <dsp:nvSpPr>
        <dsp:cNvPr id="0" name=""/>
        <dsp:cNvSpPr/>
      </dsp:nvSpPr>
      <dsp:spPr>
        <a:xfrm>
          <a:off x="0" y="3686256"/>
          <a:ext cx="6291714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C4567-32B5-47FF-A85D-C9C5DF375DE3}">
      <dsp:nvSpPr>
        <dsp:cNvPr id="0" name=""/>
        <dsp:cNvSpPr/>
      </dsp:nvSpPr>
      <dsp:spPr>
        <a:xfrm>
          <a:off x="0" y="3686256"/>
          <a:ext cx="6291714" cy="92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baseline="0" dirty="0"/>
            <a:t>“</a:t>
          </a:r>
          <a:r>
            <a:rPr lang="en-US" sz="2100" b="0" i="0" kern="1200" baseline="0" dirty="0"/>
            <a:t>Formal or informal learning experiences that help me teach more effectively.”</a:t>
          </a:r>
          <a:endParaRPr lang="en-US" sz="2100" b="0" kern="1200" dirty="0"/>
        </a:p>
      </dsp:txBody>
      <dsp:txXfrm>
        <a:off x="0" y="3686256"/>
        <a:ext cx="6291714" cy="920888"/>
      </dsp:txXfrm>
    </dsp:sp>
    <dsp:sp modelId="{3BA9A004-F564-4241-952C-80D9E9B3637B}">
      <dsp:nvSpPr>
        <dsp:cNvPr id="0" name=""/>
        <dsp:cNvSpPr/>
      </dsp:nvSpPr>
      <dsp:spPr>
        <a:xfrm>
          <a:off x="0" y="4607145"/>
          <a:ext cx="6291714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2AC13-EB1D-4039-9BE6-BEEA34548981}">
      <dsp:nvSpPr>
        <dsp:cNvPr id="0" name=""/>
        <dsp:cNvSpPr/>
      </dsp:nvSpPr>
      <dsp:spPr>
        <a:xfrm>
          <a:off x="0" y="4607145"/>
          <a:ext cx="6291714" cy="92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baseline="0" dirty="0"/>
            <a:t>“</a:t>
          </a:r>
          <a:r>
            <a:rPr lang="en-US" sz="2100" b="0" i="0" kern="1200" baseline="0" dirty="0"/>
            <a:t>Access to resources, workshops, or training that make me feel more confident and connected as an instructor</a:t>
          </a:r>
          <a:r>
            <a:rPr lang="en-US" sz="2100" b="1" i="0" kern="1200" baseline="0" dirty="0"/>
            <a:t>.”</a:t>
          </a:r>
          <a:endParaRPr lang="en-US" sz="2100" kern="1200" dirty="0"/>
        </a:p>
      </dsp:txBody>
      <dsp:txXfrm>
        <a:off x="0" y="4607145"/>
        <a:ext cx="6291714" cy="9208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C1F3F-4364-4455-A372-4A5FBE6CBBE8}">
      <dsp:nvSpPr>
        <dsp:cNvPr id="0" name=""/>
        <dsp:cNvSpPr/>
      </dsp:nvSpPr>
      <dsp:spPr>
        <a:xfrm>
          <a:off x="0" y="277748"/>
          <a:ext cx="5387501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29D8A7-C482-458B-A899-C65B2F23DE76}">
      <dsp:nvSpPr>
        <dsp:cNvPr id="0" name=""/>
        <dsp:cNvSpPr/>
      </dsp:nvSpPr>
      <dsp:spPr>
        <a:xfrm>
          <a:off x="269375" y="41588"/>
          <a:ext cx="3771251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544" tIns="0" rIns="14254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Flexible Learning Formats</a:t>
          </a:r>
        </a:p>
      </dsp:txBody>
      <dsp:txXfrm>
        <a:off x="292432" y="64645"/>
        <a:ext cx="3725137" cy="426206"/>
      </dsp:txXfrm>
    </dsp:sp>
    <dsp:sp modelId="{4B43F775-045A-43C1-8055-46C6CC27C4B2}">
      <dsp:nvSpPr>
        <dsp:cNvPr id="0" name=""/>
        <dsp:cNvSpPr/>
      </dsp:nvSpPr>
      <dsp:spPr>
        <a:xfrm>
          <a:off x="0" y="1003508"/>
          <a:ext cx="5387501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E11C30-D6B8-4B05-98A8-C7B5DFBD0737}">
      <dsp:nvSpPr>
        <dsp:cNvPr id="0" name=""/>
        <dsp:cNvSpPr/>
      </dsp:nvSpPr>
      <dsp:spPr>
        <a:xfrm>
          <a:off x="269375" y="767349"/>
          <a:ext cx="3771251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544" tIns="0" rIns="14254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Financial Support and Awareness</a:t>
          </a:r>
        </a:p>
      </dsp:txBody>
      <dsp:txXfrm>
        <a:off x="292432" y="790406"/>
        <a:ext cx="3725137" cy="426206"/>
      </dsp:txXfrm>
    </dsp:sp>
    <dsp:sp modelId="{0822CF53-9F44-461D-AA2B-08815B2D993D}">
      <dsp:nvSpPr>
        <dsp:cNvPr id="0" name=""/>
        <dsp:cNvSpPr/>
      </dsp:nvSpPr>
      <dsp:spPr>
        <a:xfrm>
          <a:off x="0" y="1729268"/>
          <a:ext cx="5387501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5BEE5A-7BB1-4763-BEBD-32BFEC8DBEA3}">
      <dsp:nvSpPr>
        <dsp:cNvPr id="0" name=""/>
        <dsp:cNvSpPr/>
      </dsp:nvSpPr>
      <dsp:spPr>
        <a:xfrm>
          <a:off x="269375" y="1493108"/>
          <a:ext cx="3771251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544" tIns="0" rIns="14254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Relevant and Targeted Content</a:t>
          </a:r>
        </a:p>
      </dsp:txBody>
      <dsp:txXfrm>
        <a:off x="292432" y="1516165"/>
        <a:ext cx="3725137" cy="426206"/>
      </dsp:txXfrm>
    </dsp:sp>
    <dsp:sp modelId="{22AA2705-EE82-41CD-876F-5F6527354CE6}">
      <dsp:nvSpPr>
        <dsp:cNvPr id="0" name=""/>
        <dsp:cNvSpPr/>
      </dsp:nvSpPr>
      <dsp:spPr>
        <a:xfrm>
          <a:off x="0" y="2455028"/>
          <a:ext cx="5387501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5DA236-FB6B-486A-B374-E9D42CEB4A7A}">
      <dsp:nvSpPr>
        <dsp:cNvPr id="0" name=""/>
        <dsp:cNvSpPr/>
      </dsp:nvSpPr>
      <dsp:spPr>
        <a:xfrm>
          <a:off x="269375" y="2218868"/>
          <a:ext cx="3771251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544" tIns="0" rIns="14254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Incentives and Recognition</a:t>
          </a:r>
        </a:p>
      </dsp:txBody>
      <dsp:txXfrm>
        <a:off x="292432" y="2241925"/>
        <a:ext cx="3725137" cy="426206"/>
      </dsp:txXfrm>
    </dsp:sp>
    <dsp:sp modelId="{DF3E3CC6-6716-4137-B100-EEA5DC40A0AA}">
      <dsp:nvSpPr>
        <dsp:cNvPr id="0" name=""/>
        <dsp:cNvSpPr/>
      </dsp:nvSpPr>
      <dsp:spPr>
        <a:xfrm>
          <a:off x="0" y="3180789"/>
          <a:ext cx="5387501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8D53D5-6A2D-4634-92B3-17A7B14EF2E6}">
      <dsp:nvSpPr>
        <dsp:cNvPr id="0" name=""/>
        <dsp:cNvSpPr/>
      </dsp:nvSpPr>
      <dsp:spPr>
        <a:xfrm>
          <a:off x="269375" y="2944629"/>
          <a:ext cx="3771251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544" tIns="0" rIns="14254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Enhanced Communication</a:t>
          </a:r>
        </a:p>
      </dsp:txBody>
      <dsp:txXfrm>
        <a:off x="292432" y="2967686"/>
        <a:ext cx="3725137" cy="426206"/>
      </dsp:txXfrm>
    </dsp:sp>
    <dsp:sp modelId="{607D747D-163D-46F6-A63D-E6988996EA39}">
      <dsp:nvSpPr>
        <dsp:cNvPr id="0" name=""/>
        <dsp:cNvSpPr/>
      </dsp:nvSpPr>
      <dsp:spPr>
        <a:xfrm>
          <a:off x="0" y="3906549"/>
          <a:ext cx="5387501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32B7E0-B220-49C6-9512-F61B411E6C63}">
      <dsp:nvSpPr>
        <dsp:cNvPr id="0" name=""/>
        <dsp:cNvSpPr/>
      </dsp:nvSpPr>
      <dsp:spPr>
        <a:xfrm>
          <a:off x="269375" y="3670389"/>
          <a:ext cx="3771251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544" tIns="0" rIns="14254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Continuous Feedback and Improvement</a:t>
          </a:r>
        </a:p>
      </dsp:txBody>
      <dsp:txXfrm>
        <a:off x="292432" y="3693446"/>
        <a:ext cx="3725137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6095C-F669-415F-9B46-14FB9B38D3F6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535E4-77B1-4DAE-8448-26C74ED8A479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Over 250 total adjunct faculty</a:t>
          </a:r>
        </a:p>
      </dsp:txBody>
      <dsp:txXfrm>
        <a:off x="398656" y="1088253"/>
        <a:ext cx="2959127" cy="1837317"/>
      </dsp:txXfrm>
    </dsp:sp>
    <dsp:sp modelId="{16A4DEBD-9791-43E6-8A6C-8F2AF6DC016A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81CAA5-501E-412C-A3C2-CFF25A3139D7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• 51 responded to the recent PD survey</a:t>
          </a:r>
        </a:p>
      </dsp:txBody>
      <dsp:txXfrm>
        <a:off x="4155097" y="1088253"/>
        <a:ext cx="2959127" cy="1837317"/>
      </dsp:txXfrm>
    </dsp:sp>
    <dsp:sp modelId="{4ACD497C-9D73-4DB5-93BB-0FE5AFD9D1CD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A345F-EE74-4DAA-8D2A-09BA6E14CF07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• 20% response rate — strong engagement!</a:t>
          </a:r>
        </a:p>
      </dsp:txBody>
      <dsp:txXfrm>
        <a:off x="7911539" y="1088253"/>
        <a:ext cx="2959127" cy="18373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08EC3-D70C-48ED-9FF1-4BA7D83C56EC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387976-82E7-4D57-9BE1-5CB9431FF4DA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CE83A-E09D-4236-A3F1-65B509E2A2CA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“I love that Aspen has a focus on professional development.”</a:t>
          </a:r>
        </a:p>
      </dsp:txBody>
      <dsp:txXfrm>
        <a:off x="1435590" y="531"/>
        <a:ext cx="9080009" cy="1242935"/>
      </dsp:txXfrm>
    </dsp:sp>
    <dsp:sp modelId="{0FC63354-5497-45F9-8F22-BC35B6474DE9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C19A7C-20F3-46F6-A36F-92F54E807A0A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8A6F8E-8E86-4D4A-95FB-D62262CF5024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“Evening or online sessions would help fit my schedule.”</a:t>
          </a:r>
        </a:p>
      </dsp:txBody>
      <dsp:txXfrm>
        <a:off x="1435590" y="1554201"/>
        <a:ext cx="9080009" cy="1242935"/>
      </dsp:txXfrm>
    </dsp:sp>
    <dsp:sp modelId="{E7D93475-8189-4F75-946A-0B4DA6698242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77314E-2052-48FC-BA22-3387423FEE38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FB4CD-F9BF-40C0-A5C3-6DFB520AB125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“More communication about what’s available.”</a:t>
          </a:r>
        </a:p>
      </dsp:txBody>
      <dsp:txXfrm>
        <a:off x="1435590" y="3107870"/>
        <a:ext cx="9080009" cy="12429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C3C15-4D28-4A7D-B39C-7520AA042B5D}">
      <dsp:nvSpPr>
        <dsp:cNvPr id="0" name=""/>
        <dsp:cNvSpPr/>
      </dsp:nvSpPr>
      <dsp:spPr>
        <a:xfrm>
          <a:off x="1167993" y="421040"/>
          <a:ext cx="1292537" cy="12925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FE040C-69FD-4E9A-820A-7B485DEC7FF8}">
      <dsp:nvSpPr>
        <dsp:cNvPr id="0" name=""/>
        <dsp:cNvSpPr/>
      </dsp:nvSpPr>
      <dsp:spPr>
        <a:xfrm>
          <a:off x="378109" y="2068861"/>
          <a:ext cx="287230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Live + Asynchronous sessions</a:t>
          </a:r>
        </a:p>
      </dsp:txBody>
      <dsp:txXfrm>
        <a:off x="378109" y="2068861"/>
        <a:ext cx="2872305" cy="720000"/>
      </dsp:txXfrm>
    </dsp:sp>
    <dsp:sp modelId="{32503EFA-AAE3-4AD8-8F7E-4C3F3AB1135C}">
      <dsp:nvSpPr>
        <dsp:cNvPr id="0" name=""/>
        <dsp:cNvSpPr/>
      </dsp:nvSpPr>
      <dsp:spPr>
        <a:xfrm>
          <a:off x="4542951" y="421040"/>
          <a:ext cx="1292537" cy="12925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C299C1-A30B-442B-BD1A-4CAA7A3EC1EC}">
      <dsp:nvSpPr>
        <dsp:cNvPr id="0" name=""/>
        <dsp:cNvSpPr/>
      </dsp:nvSpPr>
      <dsp:spPr>
        <a:xfrm>
          <a:off x="3753067" y="2068861"/>
          <a:ext cx="287230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Short, microlearning modules</a:t>
          </a:r>
        </a:p>
      </dsp:txBody>
      <dsp:txXfrm>
        <a:off x="3753067" y="2068861"/>
        <a:ext cx="2872305" cy="720000"/>
      </dsp:txXfrm>
    </dsp:sp>
    <dsp:sp modelId="{52ECB94F-6812-44CF-985B-FDA783C001F9}">
      <dsp:nvSpPr>
        <dsp:cNvPr id="0" name=""/>
        <dsp:cNvSpPr/>
      </dsp:nvSpPr>
      <dsp:spPr>
        <a:xfrm>
          <a:off x="7917909" y="421040"/>
          <a:ext cx="1292537" cy="12925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E3ED9-FF33-4D96-9868-6A21D33B98C0}">
      <dsp:nvSpPr>
        <dsp:cNvPr id="0" name=""/>
        <dsp:cNvSpPr/>
      </dsp:nvSpPr>
      <dsp:spPr>
        <a:xfrm>
          <a:off x="7128025" y="2068861"/>
          <a:ext cx="287230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Recorded webinars for flexible access</a:t>
          </a:r>
        </a:p>
      </dsp:txBody>
      <dsp:txXfrm>
        <a:off x="7128025" y="2068861"/>
        <a:ext cx="2872305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CB598-6D10-4C2E-813D-F4C25522AF2A}">
      <dsp:nvSpPr>
        <dsp:cNvPr id="0" name=""/>
        <dsp:cNvSpPr/>
      </dsp:nvSpPr>
      <dsp:spPr>
        <a:xfrm>
          <a:off x="1359707" y="1157"/>
          <a:ext cx="5438831" cy="11868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5528" tIns="301454" rIns="105528" bIns="30145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Host a monthly 30-minute “PD Power Lunch” via Zoom during lunchtime.</a:t>
          </a:r>
        </a:p>
      </dsp:txBody>
      <dsp:txXfrm>
        <a:off x="1359707" y="1157"/>
        <a:ext cx="5438831" cy="1186827"/>
      </dsp:txXfrm>
    </dsp:sp>
    <dsp:sp modelId="{CE69F2FB-2900-4181-8EA4-61A5A1419C01}">
      <dsp:nvSpPr>
        <dsp:cNvPr id="0" name=""/>
        <dsp:cNvSpPr/>
      </dsp:nvSpPr>
      <dsp:spPr>
        <a:xfrm>
          <a:off x="0" y="1157"/>
          <a:ext cx="1359707" cy="11868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951" tIns="117232" rIns="71951" bIns="11723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Host</a:t>
          </a:r>
        </a:p>
      </dsp:txBody>
      <dsp:txXfrm>
        <a:off x="0" y="1157"/>
        <a:ext cx="1359707" cy="1186827"/>
      </dsp:txXfrm>
    </dsp:sp>
    <dsp:sp modelId="{27047D9E-3056-4968-B5E6-600F91E94E5A}">
      <dsp:nvSpPr>
        <dsp:cNvPr id="0" name=""/>
        <dsp:cNvSpPr/>
      </dsp:nvSpPr>
      <dsp:spPr>
        <a:xfrm>
          <a:off x="1359707" y="1259194"/>
          <a:ext cx="5438831" cy="1186827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5528" tIns="301454" rIns="105528" bIns="30145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Provide a library of 10-minute microlearning videos on topics like “Using ChatGPT for Class Discussion Boards.”</a:t>
          </a:r>
        </a:p>
      </dsp:txBody>
      <dsp:txXfrm>
        <a:off x="1359707" y="1259194"/>
        <a:ext cx="5438831" cy="1186827"/>
      </dsp:txXfrm>
    </dsp:sp>
    <dsp:sp modelId="{46238C30-914E-40A8-B05E-F86BC2BA101A}">
      <dsp:nvSpPr>
        <dsp:cNvPr id="0" name=""/>
        <dsp:cNvSpPr/>
      </dsp:nvSpPr>
      <dsp:spPr>
        <a:xfrm>
          <a:off x="0" y="1259194"/>
          <a:ext cx="1359707" cy="11868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951" tIns="117232" rIns="71951" bIns="11723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Provide</a:t>
          </a:r>
        </a:p>
      </dsp:txBody>
      <dsp:txXfrm>
        <a:off x="0" y="1259194"/>
        <a:ext cx="1359707" cy="1186827"/>
      </dsp:txXfrm>
    </dsp:sp>
    <dsp:sp modelId="{02053197-361D-470C-9D06-589904BB1471}">
      <dsp:nvSpPr>
        <dsp:cNvPr id="0" name=""/>
        <dsp:cNvSpPr/>
      </dsp:nvSpPr>
      <dsp:spPr>
        <a:xfrm>
          <a:off x="1359707" y="2517231"/>
          <a:ext cx="5438831" cy="1186827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5528" tIns="301454" rIns="105528" bIns="30145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Record live faculty webinars and post them in the LMS or faculty portal for flexible viewing.</a:t>
          </a:r>
        </a:p>
      </dsp:txBody>
      <dsp:txXfrm>
        <a:off x="1359707" y="2517231"/>
        <a:ext cx="5438831" cy="1186827"/>
      </dsp:txXfrm>
    </dsp:sp>
    <dsp:sp modelId="{4ECD7C31-D06F-45DB-8F73-4AC12F4F8999}">
      <dsp:nvSpPr>
        <dsp:cNvPr id="0" name=""/>
        <dsp:cNvSpPr/>
      </dsp:nvSpPr>
      <dsp:spPr>
        <a:xfrm>
          <a:off x="0" y="2517231"/>
          <a:ext cx="1359707" cy="11868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951" tIns="117232" rIns="71951" bIns="11723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Record</a:t>
          </a:r>
        </a:p>
      </dsp:txBody>
      <dsp:txXfrm>
        <a:off x="0" y="2517231"/>
        <a:ext cx="1359707" cy="11868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0A974-318A-42A8-9F73-EE343871D6B4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7A40B-30AE-4096-847A-C174C0B759EB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Simplify reimbursement</a:t>
          </a:r>
        </a:p>
      </dsp:txBody>
      <dsp:txXfrm>
        <a:off x="696297" y="538547"/>
        <a:ext cx="4171627" cy="2590157"/>
      </dsp:txXfrm>
    </dsp:sp>
    <dsp:sp modelId="{4AA3647E-21AE-4DE7-978E-C33C20835510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2B7C00-23F3-4DF7-A27A-5CE11890729F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Provide more internal funding opportunities</a:t>
          </a:r>
        </a:p>
      </dsp:txBody>
      <dsp:txXfrm>
        <a:off x="5991936" y="538547"/>
        <a:ext cx="4171627" cy="25901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5CE51-55BC-4C82-8147-4F4FBF358A42}">
      <dsp:nvSpPr>
        <dsp:cNvPr id="0" name=""/>
        <dsp:cNvSpPr/>
      </dsp:nvSpPr>
      <dsp:spPr>
        <a:xfrm>
          <a:off x="1077500" y="1359"/>
          <a:ext cx="4310001" cy="139378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626" tIns="354022" rIns="83626" bIns="35402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Offer $150 micro-grants per term for faculty to attend online conferences or subscribe to teaching journals.</a:t>
          </a:r>
        </a:p>
      </dsp:txBody>
      <dsp:txXfrm>
        <a:off x="1077500" y="1359"/>
        <a:ext cx="4310001" cy="1393787"/>
      </dsp:txXfrm>
    </dsp:sp>
    <dsp:sp modelId="{B80F6A54-F3C4-43DE-A88A-015AC9E0D68B}">
      <dsp:nvSpPr>
        <dsp:cNvPr id="0" name=""/>
        <dsp:cNvSpPr/>
      </dsp:nvSpPr>
      <dsp:spPr>
        <a:xfrm>
          <a:off x="0" y="1359"/>
          <a:ext cx="1077500" cy="13937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018" tIns="137675" rIns="57018" bIns="13767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Offer</a:t>
          </a:r>
        </a:p>
      </dsp:txBody>
      <dsp:txXfrm>
        <a:off x="0" y="1359"/>
        <a:ext cx="1077500" cy="1393787"/>
      </dsp:txXfrm>
    </dsp:sp>
    <dsp:sp modelId="{296BCA27-DB16-463F-8398-620561FB609F}">
      <dsp:nvSpPr>
        <dsp:cNvPr id="0" name=""/>
        <dsp:cNvSpPr/>
      </dsp:nvSpPr>
      <dsp:spPr>
        <a:xfrm>
          <a:off x="1077500" y="1478775"/>
          <a:ext cx="4310001" cy="1393787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626" tIns="354022" rIns="83626" bIns="35402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Provide free access to LinkedIn Learning or Coursera on topics like instructional design or emerging tech.</a:t>
          </a:r>
        </a:p>
      </dsp:txBody>
      <dsp:txXfrm>
        <a:off x="1077500" y="1478775"/>
        <a:ext cx="4310001" cy="1393787"/>
      </dsp:txXfrm>
    </dsp:sp>
    <dsp:sp modelId="{B465C384-F15D-47ED-BE21-67521F66953A}">
      <dsp:nvSpPr>
        <dsp:cNvPr id="0" name=""/>
        <dsp:cNvSpPr/>
      </dsp:nvSpPr>
      <dsp:spPr>
        <a:xfrm>
          <a:off x="0" y="1478775"/>
          <a:ext cx="1077500" cy="1393787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018" tIns="137675" rIns="57018" bIns="13767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Provide</a:t>
          </a:r>
        </a:p>
      </dsp:txBody>
      <dsp:txXfrm>
        <a:off x="0" y="1478775"/>
        <a:ext cx="1077500" cy="1393787"/>
      </dsp:txXfrm>
    </dsp:sp>
    <dsp:sp modelId="{35E56C10-BD8D-461D-9A55-DBFF13CB5853}">
      <dsp:nvSpPr>
        <dsp:cNvPr id="0" name=""/>
        <dsp:cNvSpPr/>
      </dsp:nvSpPr>
      <dsp:spPr>
        <a:xfrm>
          <a:off x="1077500" y="2956190"/>
          <a:ext cx="4310001" cy="1393787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626" tIns="354022" rIns="83626" bIns="35402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Simplify the reimbursement process with a fillable one-page form linked from the LMS.</a:t>
          </a:r>
        </a:p>
      </dsp:txBody>
      <dsp:txXfrm>
        <a:off x="1077500" y="2956190"/>
        <a:ext cx="4310001" cy="1393787"/>
      </dsp:txXfrm>
    </dsp:sp>
    <dsp:sp modelId="{6732DEE5-A9A1-4660-AF07-4A60F5776C74}">
      <dsp:nvSpPr>
        <dsp:cNvPr id="0" name=""/>
        <dsp:cNvSpPr/>
      </dsp:nvSpPr>
      <dsp:spPr>
        <a:xfrm>
          <a:off x="0" y="2956190"/>
          <a:ext cx="1077500" cy="1393787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018" tIns="137675" rIns="57018" bIns="13767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Simplify</a:t>
          </a:r>
        </a:p>
      </dsp:txBody>
      <dsp:txXfrm>
        <a:off x="0" y="2956190"/>
        <a:ext cx="1077500" cy="13937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A7F9A-CA56-44AF-93A5-13D8C0619BDD}">
      <dsp:nvSpPr>
        <dsp:cNvPr id="0" name=""/>
        <dsp:cNvSpPr/>
      </dsp:nvSpPr>
      <dsp:spPr>
        <a:xfrm>
          <a:off x="0" y="0"/>
          <a:ext cx="3286125" cy="43513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0" kern="1200" baseline="0"/>
            <a:t>Create tracks like “Getting Started with Canvas”, “Grading Strategies for Adult Learners,” and “Culturally Responsive Teaching.”</a:t>
          </a:r>
          <a:endParaRPr lang="en-US" sz="2100" kern="1200"/>
        </a:p>
      </dsp:txBody>
      <dsp:txXfrm>
        <a:off x="0" y="1653508"/>
        <a:ext cx="3286125" cy="2610802"/>
      </dsp:txXfrm>
    </dsp:sp>
    <dsp:sp modelId="{C82FFD3A-963E-486F-83D8-9DE4BD635862}">
      <dsp:nvSpPr>
        <dsp:cNvPr id="0" name=""/>
        <dsp:cNvSpPr/>
      </dsp:nvSpPr>
      <dsp:spPr>
        <a:xfrm>
          <a:off x="990361" y="435133"/>
          <a:ext cx="1305401" cy="1305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81533" y="626305"/>
        <a:ext cx="923057" cy="923057"/>
      </dsp:txXfrm>
    </dsp:sp>
    <dsp:sp modelId="{182EB190-C5B2-4E04-81B8-A7FBBEC459D2}">
      <dsp:nvSpPr>
        <dsp:cNvPr id="0" name=""/>
        <dsp:cNvSpPr/>
      </dsp:nvSpPr>
      <dsp:spPr>
        <a:xfrm>
          <a:off x="0" y="4351266"/>
          <a:ext cx="328612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EC9BB-611A-4C0E-B934-4D722B033697}">
      <dsp:nvSpPr>
        <dsp:cNvPr id="0" name=""/>
        <dsp:cNvSpPr/>
      </dsp:nvSpPr>
      <dsp:spPr>
        <a:xfrm>
          <a:off x="3614737" y="0"/>
          <a:ext cx="3286125" cy="43513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0" kern="1200" baseline="0"/>
            <a:t>Host AI in Teaching Roundtables showing how to use tools like GrammarlyGO, ChatGPT, or Turnitin AI detection.</a:t>
          </a:r>
          <a:endParaRPr lang="en-US" sz="2100" kern="1200"/>
        </a:p>
      </dsp:txBody>
      <dsp:txXfrm>
        <a:off x="3614737" y="1653508"/>
        <a:ext cx="3286125" cy="2610802"/>
      </dsp:txXfrm>
    </dsp:sp>
    <dsp:sp modelId="{E98E6827-000C-4790-BC90-9218270CDDD1}">
      <dsp:nvSpPr>
        <dsp:cNvPr id="0" name=""/>
        <dsp:cNvSpPr/>
      </dsp:nvSpPr>
      <dsp:spPr>
        <a:xfrm>
          <a:off x="4605099" y="435133"/>
          <a:ext cx="1305401" cy="1305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796271" y="626305"/>
        <a:ext cx="923057" cy="923057"/>
      </dsp:txXfrm>
    </dsp:sp>
    <dsp:sp modelId="{10D76CC0-8B13-493C-9201-3FBDC09FD7EB}">
      <dsp:nvSpPr>
        <dsp:cNvPr id="0" name=""/>
        <dsp:cNvSpPr/>
      </dsp:nvSpPr>
      <dsp:spPr>
        <a:xfrm>
          <a:off x="3614737" y="4351266"/>
          <a:ext cx="328612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4F0E0-DCBC-401C-A88C-E952E7F8764F}">
      <dsp:nvSpPr>
        <dsp:cNvPr id="0" name=""/>
        <dsp:cNvSpPr/>
      </dsp:nvSpPr>
      <dsp:spPr>
        <a:xfrm>
          <a:off x="7229475" y="0"/>
          <a:ext cx="3286125" cy="43513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0" kern="1200" baseline="0"/>
            <a:t>Invite internal experts to lead “faculty-led Fridays” on topics such as student feedback loops or engagement hacks</a:t>
          </a:r>
          <a:r>
            <a:rPr lang="en-US" sz="2100" b="0" i="0" kern="1200" baseline="0"/>
            <a:t>.</a:t>
          </a:r>
          <a:endParaRPr lang="en-US" sz="2100" kern="1200"/>
        </a:p>
      </dsp:txBody>
      <dsp:txXfrm>
        <a:off x="7229475" y="1653508"/>
        <a:ext cx="3286125" cy="2610802"/>
      </dsp:txXfrm>
    </dsp:sp>
    <dsp:sp modelId="{16D959D2-B8D9-40E9-809E-6317F5BDB2EE}">
      <dsp:nvSpPr>
        <dsp:cNvPr id="0" name=""/>
        <dsp:cNvSpPr/>
      </dsp:nvSpPr>
      <dsp:spPr>
        <a:xfrm>
          <a:off x="8219836" y="435133"/>
          <a:ext cx="1305401" cy="1305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411008" y="626305"/>
        <a:ext cx="923057" cy="923057"/>
      </dsp:txXfrm>
    </dsp:sp>
    <dsp:sp modelId="{9E9DD014-8B8C-4C78-859F-E5E3538AA608}">
      <dsp:nvSpPr>
        <dsp:cNvPr id="0" name=""/>
        <dsp:cNvSpPr/>
      </dsp:nvSpPr>
      <dsp:spPr>
        <a:xfrm>
          <a:off x="7229475" y="4351266"/>
          <a:ext cx="328612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FA58B-2B72-594C-8D87-D7F2A7D4E3A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4BA5D-F635-8749-93A1-CFAD922BC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6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4BA5D-F635-8749-93A1-CFAD922BC9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6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Host a </a:t>
            </a:r>
            <a:r>
              <a:rPr lang="en-US" b="1" dirty="0"/>
              <a:t>monthly 30-minute “PD Power Lunch”</a:t>
            </a:r>
            <a:r>
              <a:rPr lang="en-US" dirty="0"/>
              <a:t> via Zoom during lunchtime.</a:t>
            </a:r>
          </a:p>
          <a:p>
            <a:r>
              <a:rPr lang="en-US" dirty="0"/>
              <a:t>Provide a </a:t>
            </a:r>
            <a:r>
              <a:rPr lang="en-US" b="1" dirty="0"/>
              <a:t>library of 10-minute microlearning videos</a:t>
            </a:r>
            <a:r>
              <a:rPr lang="en-US" dirty="0"/>
              <a:t> on topics like “Using ChatGPT for Class Discussion Boards.”</a:t>
            </a:r>
          </a:p>
          <a:p>
            <a:r>
              <a:rPr lang="en-US" dirty="0"/>
              <a:t>Record </a:t>
            </a:r>
            <a:r>
              <a:rPr lang="en-US" b="1" dirty="0"/>
              <a:t>live faculty webinars</a:t>
            </a:r>
            <a:r>
              <a:rPr lang="en-US" dirty="0"/>
              <a:t> and post them in the LMS or faculty portal for flexible viewing.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4BA5D-F635-8749-93A1-CFAD922BC9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34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4BA5D-F635-8749-93A1-CFAD922BC99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39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4BA5D-F635-8749-93A1-CFAD922BC99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60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4BA5D-F635-8749-93A1-CFAD922BC99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31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4BA5D-F635-8749-93A1-CFAD922BC99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18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4BA5D-F635-8749-93A1-CFAD922BC99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26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4BA5D-F635-8749-93A1-CFAD922BC99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2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9D094-8E4E-49E8-A654-47F03F6ED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A0475-CF82-4AE5-9C6D-E55AC4E066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768C4-6B6B-46C1-87D1-CC044275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F704-EB89-4E5B-9F1E-0FDA109EF10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53E86-4B0E-4050-AF16-D003A7CB8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F204A-C971-48B2-8823-BB4E73D4D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9F69-F312-4DA6-B317-126D7455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70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9C5EB-D846-412A-838F-968ACDA48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C7DD6D-8158-4061-9680-7877EA5D4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FAC5C-B1FE-4750-A8D6-C5E122E0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F704-EB89-4E5B-9F1E-0FDA109EF10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702CA-5D09-4AA4-98BA-8C367AEC0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4D5E5-FCE9-4F48-BEDE-A0F7574A0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9F69-F312-4DA6-B317-126D7455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83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508283-2E76-4287-978A-A8531FB6DE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32087D-45F9-4817-BCB3-38C140083E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57705-80A4-463B-9899-ED67DACF3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F704-EB89-4E5B-9F1E-0FDA109EF10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CC312-752A-421E-A0BD-70C0326CE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EF64D-12B3-4CC7-93DF-6D089EE8F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9F69-F312-4DA6-B317-126D7455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01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F4458-49DE-4DA4-889B-4B677BB36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6FACF-1ACA-415D-B585-16439C8BD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50695-CE40-42A7-9810-9D73B3031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F704-EB89-4E5B-9F1E-0FDA109EF10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6580E-7837-478F-9B38-A36CC68EC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290F4-6BB9-4CFF-8C1D-DEB4EAC11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9F69-F312-4DA6-B317-126D7455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39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8F9D3-1D43-47AE-9564-6853488D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4982C-10F9-4C95-8801-CADF21C1E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B5B0B-7907-4474-8CA2-15518FB4B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F704-EB89-4E5B-9F1E-0FDA109EF10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0C8F6-CBCD-4BC7-B3EE-ADD379A3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59597-1043-46EF-ADA1-6C55CBB49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9F69-F312-4DA6-B317-126D7455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3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BE9A-8481-4FB9-8BFB-B2BFC2B14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545FD-A262-4ED3-92FA-51CC31DB9C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D1E01C-0747-41FA-989B-B946096E1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17358-674A-4CEA-9ABC-A9C65DFB4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F704-EB89-4E5B-9F1E-0FDA109EF10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19380F-FC28-48F9-AC5E-1D448104F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E316C-33E7-42B4-90D7-DAC88DB7C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9F69-F312-4DA6-B317-126D7455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1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8C029-0D6B-4AA2-8A6D-B4F36E7D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4C167D-EBBB-4B80-93B4-D0350A95C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6380BF-881B-41D9-A1E1-0AD01BA31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650843-AA6C-4626-94B2-F8B5932AFA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E5B51D-87ED-4C2E-9550-DA578CB4E3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84FA8F-2B1A-4C37-8610-47B2725B9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F704-EB89-4E5B-9F1E-0FDA109EF10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E14993-6BD4-495B-B63E-C9365CD4E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11D2AB-0F55-4D23-8734-CA511A76D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9F69-F312-4DA6-B317-126D7455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14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F1ADD-999C-4CA9-B8D9-7CC365AFD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DFC416-8C6C-455B-A8CB-4FDB306AB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F704-EB89-4E5B-9F1E-0FDA109EF10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0F1EE5-AB21-4BE4-BAE8-B5EB81336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44080C-5572-479D-A058-8180F6582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9F69-F312-4DA6-B317-126D7455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4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0A5342-9529-4662-ABD8-F2FCD1545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F704-EB89-4E5B-9F1E-0FDA109EF10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2FC12D-7B53-47FC-AE7F-A7FC32E03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2D255-ECA8-4A32-9481-A53310820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9F69-F312-4DA6-B317-126D7455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76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5EBA5-F968-4ACA-9A82-200EB51BD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A8A23-60E7-4CE4-9DC8-494DB5701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BBBF6-5E24-4FE9-A373-A25A13923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3AD269-237E-408F-A30D-2B5292481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F704-EB89-4E5B-9F1E-0FDA109EF10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9B6D43-CDC9-4284-B888-39F5A7960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2A037-77FD-45E0-B897-31F7933C4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9F69-F312-4DA6-B317-126D7455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2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A7555-96EF-4FA3-AC2E-5269BA1C2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FBA544-3525-4A85-A82D-867058B62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FACEE0-D888-418A-828D-19C98B1AF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1714E-60EF-4AF5-B3E8-EDB736B05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F704-EB89-4E5B-9F1E-0FDA109EF10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8604F-503C-4BBA-92DA-E65B36C60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FD6C0-836D-4F4C-A339-41A5FF0ED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9F69-F312-4DA6-B317-126D7455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39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0FCE6D-B78A-4A8C-BEB9-E9B904A37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9D33E-5A45-4E6C-AA6B-27583D200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8B335-8468-42E8-8B2A-6675AE7A5E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CF704-EB89-4E5B-9F1E-0FDA109EF10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38E41-46E8-430C-97DE-1813891BF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B74A7-9FBC-4403-94A1-588FE2AA0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E9F69-F312-4DA6-B317-126D7455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1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168E376-6E42-4A12-AECD-7B694F1493D7}"/>
              </a:ext>
            </a:extLst>
          </p:cNvPr>
          <p:cNvGrpSpPr/>
          <p:nvPr/>
        </p:nvGrpSpPr>
        <p:grpSpPr>
          <a:xfrm>
            <a:off x="0" y="365126"/>
            <a:ext cx="11679361" cy="457834"/>
            <a:chOff x="0" y="365126"/>
            <a:chExt cx="11679361" cy="457834"/>
          </a:xfrm>
        </p:grpSpPr>
        <p:sp>
          <p:nvSpPr>
            <p:cNvPr id="5" name="Pentagon 8">
              <a:extLst>
                <a:ext uri="{FF2B5EF4-FFF2-40B4-BE49-F238E27FC236}">
                  <a16:creationId xmlns:a16="http://schemas.microsoft.com/office/drawing/2014/main" id="{D68D579F-DB64-47C6-A69B-74718B55BD0C}"/>
                </a:ext>
              </a:extLst>
            </p:cNvPr>
            <p:cNvSpPr/>
            <p:nvPr userDrawn="1"/>
          </p:nvSpPr>
          <p:spPr>
            <a:xfrm>
              <a:off x="0" y="365126"/>
              <a:ext cx="11358880" cy="457834"/>
            </a:xfrm>
            <a:prstGeom prst="homePlate">
              <a:avLst/>
            </a:prstGeom>
            <a:solidFill>
              <a:srgbClr val="1F1C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hevron 10">
              <a:extLst>
                <a:ext uri="{FF2B5EF4-FFF2-40B4-BE49-F238E27FC236}">
                  <a16:creationId xmlns:a16="http://schemas.microsoft.com/office/drawing/2014/main" id="{B006F1CC-EBDB-440A-A0D4-007B37025547}"/>
                </a:ext>
              </a:extLst>
            </p:cNvPr>
            <p:cNvSpPr/>
            <p:nvPr userDrawn="1"/>
          </p:nvSpPr>
          <p:spPr>
            <a:xfrm>
              <a:off x="11242481" y="365126"/>
              <a:ext cx="436880" cy="457834"/>
            </a:xfrm>
            <a:prstGeom prst="chevron">
              <a:avLst/>
            </a:prstGeom>
            <a:solidFill>
              <a:srgbClr val="1F1C4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5FE35196-AEF7-4983-8F25-DC4D433D6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680" y="3437111"/>
            <a:ext cx="5284478" cy="22018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EFC98CA-6773-4A26-823A-18AF702EDD9F}"/>
              </a:ext>
            </a:extLst>
          </p:cNvPr>
          <p:cNvSpPr txBox="1"/>
          <p:nvPr/>
        </p:nvSpPr>
        <p:spPr>
          <a:xfrm>
            <a:off x="248575" y="365126"/>
            <a:ext cx="50957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</a:rPr>
              <a:t>WELCOME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E9FE2C-9964-40CF-A764-44B32BF86957}"/>
              </a:ext>
            </a:extLst>
          </p:cNvPr>
          <p:cNvSpPr txBox="1"/>
          <p:nvPr/>
        </p:nvSpPr>
        <p:spPr>
          <a:xfrm>
            <a:off x="3518610" y="5772826"/>
            <a:ext cx="49626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rgbClr val="272D6B"/>
                </a:solidFill>
                <a:latin typeface="Book Antiqua" panose="02040602050305030304" pitchFamily="18" charset="0"/>
              </a:rPr>
              <a:t>www.aspen.edu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630A26-E55A-4988-B436-B34A4D486E85}"/>
              </a:ext>
            </a:extLst>
          </p:cNvPr>
          <p:cNvSpPr txBox="1"/>
          <p:nvPr/>
        </p:nvSpPr>
        <p:spPr>
          <a:xfrm>
            <a:off x="-334836" y="1472147"/>
            <a:ext cx="117957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72D6B"/>
                </a:solidFill>
                <a:latin typeface="Book Antiqua" panose="02040602050305030304" pitchFamily="18" charset="0"/>
              </a:rPr>
              <a:t>Professional Development Program for Adjunct Faculty at Aspen University</a:t>
            </a:r>
          </a:p>
          <a:p>
            <a:pPr algn="ctr"/>
            <a:r>
              <a:rPr lang="en-US" dirty="0">
                <a:solidFill>
                  <a:srgbClr val="272D6B"/>
                </a:solidFill>
                <a:latin typeface="Book Antiqua" panose="02040602050305030304" pitchFamily="18" charset="0"/>
              </a:rPr>
              <a:t>“Addressing Barriers and Enhancing Engagement”</a:t>
            </a:r>
          </a:p>
          <a:p>
            <a:pPr algn="ctr"/>
            <a:endParaRPr lang="en-US" dirty="0">
              <a:solidFill>
                <a:srgbClr val="272D6B"/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dirty="0">
                <a:solidFill>
                  <a:srgbClr val="272D6B"/>
                </a:solidFill>
                <a:latin typeface="Book Antiqua" panose="02040602050305030304" pitchFamily="18" charset="0"/>
              </a:rPr>
              <a:t>Dr. Daniel Zimmerman 4.5.2025 </a:t>
            </a:r>
          </a:p>
          <a:p>
            <a:pPr algn="ctr"/>
            <a:r>
              <a:rPr lang="en-US" dirty="0">
                <a:solidFill>
                  <a:srgbClr val="272D6B"/>
                </a:solidFill>
                <a:latin typeface="Book Antiqua" panose="02040602050305030304" pitchFamily="18" charset="0"/>
              </a:rPr>
              <a:t>IACBE Conference- Indianapolis</a:t>
            </a:r>
          </a:p>
        </p:txBody>
      </p:sp>
    </p:spTree>
    <p:extLst>
      <p:ext uri="{BB962C8B-B14F-4D97-AF65-F5344CB8AC3E}">
        <p14:creationId xmlns:p14="http://schemas.microsoft.com/office/powerpoint/2010/main" val="3847824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D613EB-151D-7DBA-AE00-59680A1DB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Aspen’s Adjunct Faculty – By the Numbers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453DBC-5368-5216-9C9E-34D876AAD2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695662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8993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99FD5-D879-5FD4-DA78-ACB6790B5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We Heard: Faculty Voices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804F9A5-3622-691D-BFD9-656A8EDF0ED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4563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0F1273-62F5-BC39-C0BA-F25ADAE97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76400"/>
            <a:ext cx="3810000" cy="3505200"/>
          </a:xfrm>
        </p:spPr>
        <p:txBody>
          <a:bodyPr anchor="t">
            <a:normAutofit/>
          </a:bodyPr>
          <a:lstStyle/>
          <a:p>
            <a:r>
              <a:rPr lang="en-US" sz="4000" dirty="0"/>
              <a:t>Let’s Fix This- Now!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43C54-EDA6-C9B8-843D-435895B82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4" y="1676400"/>
            <a:ext cx="5638796" cy="3505200"/>
          </a:xfrm>
        </p:spPr>
        <p:txBody>
          <a:bodyPr>
            <a:normAutofit/>
          </a:bodyPr>
          <a:lstStyle/>
          <a:p>
            <a:pPr>
              <a:defRPr sz="2000"/>
            </a:pPr>
            <a:r>
              <a:rPr lang="en-US" sz="2400" i="1" dirty="0">
                <a:solidFill>
                  <a:schemeClr val="tx1">
                    <a:alpha val="55000"/>
                  </a:schemeClr>
                </a:solidFill>
              </a:rPr>
              <a:t>We listened</a:t>
            </a: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. </a:t>
            </a:r>
            <a:r>
              <a:rPr lang="en-US" sz="2400" i="1" dirty="0">
                <a:solidFill>
                  <a:schemeClr val="tx1">
                    <a:alpha val="55000"/>
                  </a:schemeClr>
                </a:solidFill>
              </a:rPr>
              <a:t>We learned</a:t>
            </a: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. </a:t>
            </a:r>
          </a:p>
          <a:p>
            <a:pPr>
              <a:defRPr sz="2000"/>
            </a:pPr>
            <a:r>
              <a:rPr lang="en-US" sz="2400" dirty="0">
                <a:solidFill>
                  <a:schemeClr val="tx1">
                    <a:alpha val="55000"/>
                  </a:schemeClr>
                </a:solidFill>
              </a:rPr>
              <a:t>Here are eight powerful ways to elevate professional development at Aspen and you can use this at your College or University. 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68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DA628F-8ABE-08D0-A38F-3EC032AD4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543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1. Flexible Delivery Formats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362F08E-8A22-E14A-E485-3343457F0E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286182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7391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A7BB51-F997-0368-9984-4365F891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en-US" sz="4000"/>
              <a:t>For Example,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B74F9A-1CAF-D4E2-3BB1-C15C3A8DC6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832" r="18406" b="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8C55C94D-B13D-6005-9507-52D3FDC112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469317"/>
              </p:ext>
            </p:extLst>
          </p:nvPr>
        </p:nvGraphicFramePr>
        <p:xfrm>
          <a:off x="4553734" y="2409830"/>
          <a:ext cx="6798539" cy="37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1744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3EA70E-C37B-A301-12AC-DF1539F43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2. Reduce Financial Barriers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6FA378-2D90-B8EE-AC9A-8572E9B23B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364854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7078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979BDD-D84B-580D-E143-8DDE173D5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en-US" dirty="0"/>
              <a:t>For Example,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5A40802-0905-7430-2327-A041D415AC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977" r="15176" b="2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3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7" name="Rectangle 1">
            <a:extLst>
              <a:ext uri="{FF2B5EF4-FFF2-40B4-BE49-F238E27FC236}">
                <a16:creationId xmlns:a16="http://schemas.microsoft.com/office/drawing/2014/main" id="{FB1F2CFE-2424-4146-D869-E3D3BE53F8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715654"/>
              </p:ext>
            </p:extLst>
          </p:nvPr>
        </p:nvGraphicFramePr>
        <p:xfrm>
          <a:off x="838200" y="1825625"/>
          <a:ext cx="538750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3989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8" name="Rectangle 4117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9" name="Rectangle 4118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Ludic Pedagogy: Schooling Our Students in Fun | Faculty Focus">
            <a:extLst>
              <a:ext uri="{FF2B5EF4-FFF2-40B4-BE49-F238E27FC236}">
                <a16:creationId xmlns:a16="http://schemas.microsoft.com/office/drawing/2014/main" id="{4822792E-AABC-0B7B-F9B0-05242C656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" r="-1" b="-1"/>
          <a:stretch/>
        </p:blipFill>
        <p:spPr bwMode="auto"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406B8-A121-6656-074D-E49168FC2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8" y="523432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3. Relevant and Targeted Content</a:t>
            </a:r>
          </a:p>
        </p:txBody>
      </p:sp>
    </p:spTree>
    <p:extLst>
      <p:ext uri="{BB962C8B-B14F-4D97-AF65-F5344CB8AC3E}">
        <p14:creationId xmlns:p14="http://schemas.microsoft.com/office/powerpoint/2010/main" val="966536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E3735D6-967D-137D-D72B-39527A3FA7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3476" b="97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790BD4-5FB2-3EC4-EF37-B71925E95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Relevant and Targeted Content</a:t>
            </a:r>
            <a:endParaRPr lang="en-US" dirty="0"/>
          </a:p>
        </p:txBody>
      </p:sp>
      <p:graphicFrame>
        <p:nvGraphicFramePr>
          <p:cNvPr id="21" name="Rectangle 1">
            <a:extLst>
              <a:ext uri="{FF2B5EF4-FFF2-40B4-BE49-F238E27FC236}">
                <a16:creationId xmlns:a16="http://schemas.microsoft.com/office/drawing/2014/main" id="{F5B65337-EA42-5700-ECD5-E37E5F7A1B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64999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5578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0E9849-9A61-2166-7AD5-2EE5E47C2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4. Incentives and Recognition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F4EC7FB-F0DE-F355-FDC1-4C42ACFFEF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72493" y="2071316"/>
            <a:ext cx="6713552" cy="41191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Launch a Faculty Excellence Badge Program—digital credentials for completing PD modules.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Spotlight faculty monthly in an internal newsletter or LinkedIn post.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Offer $25 Amazon gift cards or branded merch for completing 3+ PD activities in a term.</a:t>
            </a:r>
          </a:p>
        </p:txBody>
      </p:sp>
      <p:pic>
        <p:nvPicPr>
          <p:cNvPr id="6" name="Picture 5" descr="Blue ribbon rosette">
            <a:extLst>
              <a:ext uri="{FF2B5EF4-FFF2-40B4-BE49-F238E27FC236}">
                <a16:creationId xmlns:a16="http://schemas.microsoft.com/office/drawing/2014/main" id="{DEF7654D-06A4-50E9-9038-A6A86F881B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082" r="1458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56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spen, CO: All You Must Know Before You Go (2025) - Tripadvisor">
            <a:extLst>
              <a:ext uri="{FF2B5EF4-FFF2-40B4-BE49-F238E27FC236}">
                <a16:creationId xmlns:a16="http://schemas.microsoft.com/office/drawing/2014/main" id="{C9733988-0A2F-A468-E141-82AD8CC9D6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794C3-3E3B-C0FB-4294-5D3B10513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What People Think About When I Say Aspen University!</a:t>
            </a:r>
          </a:p>
        </p:txBody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1" name="Straight Connector 206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807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8D410C-F416-5B50-5DC8-602E7AD2B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en-US" sz="3800" dirty="0"/>
              <a:t>5. Enhanced Communication &amp; Support</a:t>
            </a:r>
          </a:p>
        </p:txBody>
      </p:sp>
      <p:sp>
        <p:nvSpPr>
          <p:cNvPr id="5131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Higher Ed IT Professional Development: &quot;It's All About Your Leadership and  the Culture.&quot; | EDUCAUSE Review">
            <a:extLst>
              <a:ext uri="{FF2B5EF4-FFF2-40B4-BE49-F238E27FC236}">
                <a16:creationId xmlns:a16="http://schemas.microsoft.com/office/drawing/2014/main" id="{FF2404A9-21FF-2F5D-7568-5CF098589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665889"/>
            <a:ext cx="6894576" cy="384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4BDF1-8CC6-94D4-9756-09A010B71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4798577"/>
            <a:ext cx="6894576" cy="1428487"/>
          </a:xfrm>
        </p:spPr>
        <p:txBody>
          <a:bodyPr anchor="t">
            <a:normAutofit/>
          </a:bodyPr>
          <a:lstStyle/>
          <a:p>
            <a:pPr>
              <a:defRPr sz="2000"/>
            </a:pPr>
            <a:r>
              <a:rPr lang="en-US" sz="2200"/>
              <a:t>Monthly PD newsletter</a:t>
            </a:r>
          </a:p>
          <a:p>
            <a:pPr>
              <a:defRPr sz="2000"/>
            </a:pPr>
            <a:r>
              <a:rPr lang="en-US" sz="2200"/>
              <a:t>Create a one-stop PD resource hub</a:t>
            </a:r>
          </a:p>
          <a:p>
            <a:pPr>
              <a:defRPr sz="2000"/>
            </a:pPr>
            <a:endParaRPr lang="en-US" sz="2200"/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981434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BE25F1-E947-66C5-A058-A2379AB7D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  <a:prstGeom prst="ellipse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6. Modular Tracks &amp; 7. Leverage Technology 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 descr="Top view of cubes connected with black lines">
            <a:extLst>
              <a:ext uri="{FF2B5EF4-FFF2-40B4-BE49-F238E27FC236}">
                <a16:creationId xmlns:a16="http://schemas.microsoft.com/office/drawing/2014/main" id="{93E7464A-0DC7-4A30-3A1C-9A72B1B21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5840" r="15916" b="-1"/>
          <a:stretch/>
        </p:blipFill>
        <p:spPr>
          <a:xfrm>
            <a:off x="6568183" y="666728"/>
            <a:ext cx="4244618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84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Cubes connected with a red line">
            <a:extLst>
              <a:ext uri="{FF2B5EF4-FFF2-40B4-BE49-F238E27FC236}">
                <a16:creationId xmlns:a16="http://schemas.microsoft.com/office/drawing/2014/main" id="{172E39D2-709C-F929-A00E-4B37C9D36E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456" r="17026" b="-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F3A84D-89B9-26C4-0383-F0DABC650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en-US" dirty="0"/>
              <a:t>For Example,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8CD29-D775-700C-EACD-DABC8C7FA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Integrate PD modules directly in Canvas or D2L so faculty can enroll with one click.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a “My PD Progress” dashboard where faculty see completed modules, CEUs earned, and upcoming topics.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Add PD progress to faculty annual self-review templates to encourage accountability.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502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21ED3-B6FE-1074-6140-477FB82D9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PD, Your Way</a:t>
            </a:r>
            <a:endParaRPr lang="en-US" dirty="0"/>
          </a:p>
        </p:txBody>
      </p:sp>
      <p:pic>
        <p:nvPicPr>
          <p:cNvPr id="9" name="Content Placeholder 8" descr="A close-up of a blue and white box">
            <a:extLst>
              <a:ext uri="{FF2B5EF4-FFF2-40B4-BE49-F238E27FC236}">
                <a16:creationId xmlns:a16="http://schemas.microsoft.com/office/drawing/2014/main" id="{720FF8C9-0DA5-6450-935E-134EEF881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2" y="1348034"/>
            <a:ext cx="11943236" cy="4826523"/>
          </a:xfrm>
        </p:spPr>
      </p:pic>
    </p:spTree>
    <p:extLst>
      <p:ext uri="{BB962C8B-B14F-4D97-AF65-F5344CB8AC3E}">
        <p14:creationId xmlns:p14="http://schemas.microsoft.com/office/powerpoint/2010/main" val="875219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discussing something&#10;&#10;AI-generated content may be incorrect.">
            <a:extLst>
              <a:ext uri="{FF2B5EF4-FFF2-40B4-BE49-F238E27FC236}">
                <a16:creationId xmlns:a16="http://schemas.microsoft.com/office/drawing/2014/main" id="{0019E21F-B0FB-18D1-8FC4-6AC62BF24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FE98B7-7A73-589C-EEA1-816396C50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8. Continuous Feedback &amp; Improvement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794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nalogue clock">
            <a:extLst>
              <a:ext uri="{FF2B5EF4-FFF2-40B4-BE49-F238E27FC236}">
                <a16:creationId xmlns:a16="http://schemas.microsoft.com/office/drawing/2014/main" id="{DBB23D72-A581-C296-4599-80B90C59B4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400" r="15339" b="-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593A3B-4FBC-E5CE-B788-A7FF664B2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en-US" dirty="0"/>
              <a:t>For Example,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828E2-0DDC-70AB-3DF7-215C6B977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Include a 1-minute feedback form at the end of each webinar or module.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Conduct a biannual PD Needs Survey to capture what topics faculty are most interested in next.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PD engagement data to adjust offerings—if no one watches long webinars, pivot to bite-size video lessons.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291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0B88B-0E28-FD00-FDDA-AEE9DF9DF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Thank You!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269D96-5C27-7DDD-D2F2-FFB5B5D32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defRPr sz="2000"/>
            </a:pPr>
            <a:r>
              <a:rPr lang="de-DE" dirty="0"/>
              <a:t>Dr. Daniel Zimmerman - Dean of the School of Business and Technology</a:t>
            </a:r>
          </a:p>
          <a:p>
            <a:pPr>
              <a:defRPr sz="2000"/>
            </a:pPr>
            <a:r>
              <a:rPr lang="de-DE" dirty="0"/>
              <a:t>Email</a:t>
            </a:r>
            <a:r>
              <a:rPr lang="de-DE"/>
              <a:t>: daniel.</a:t>
            </a:r>
            <a:r>
              <a:rPr lang="de-DE" dirty="0"/>
              <a:t>zimmerman@aspen.edu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206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pen University in Phoenix faces major challenges at nursing school">
            <a:extLst>
              <a:ext uri="{FF2B5EF4-FFF2-40B4-BE49-F238E27FC236}">
                <a16:creationId xmlns:a16="http://schemas.microsoft.com/office/drawing/2014/main" id="{6EADB8D9-4680-D100-A6CD-69019CB39F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5" b="481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B0E70-9437-8963-1AC0-FA3F59FA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Aspen University – Phoenix, AZ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443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81" name="Freeform: Shape 3080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83" name="Freeform: Shape 3082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80CD3F-E9FE-0B20-298E-3BDF7305B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en-US" sz="2800"/>
              <a:t>Why This Matters</a:t>
            </a:r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E0C46-914F-CAAC-778B-F0ADE9CA6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600" dirty="0"/>
              <a:t>“Professional development is not a perk. It’s a necessity.”</a:t>
            </a:r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3074" name="Picture 2" descr="What Is Professional Development (&amp; How to Achieve it in 2024)">
            <a:extLst>
              <a:ext uri="{FF2B5EF4-FFF2-40B4-BE49-F238E27FC236}">
                <a16:creationId xmlns:a16="http://schemas.microsoft.com/office/drawing/2014/main" id="{B2A8FF19-31F0-4422-386A-75E6A91BF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3764" y="841248"/>
            <a:ext cx="6896847" cy="527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963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7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16D51-D58D-D584-96E4-1E31F8DC5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What is Your Definition of Professional Development? </a:t>
            </a:r>
          </a:p>
        </p:txBody>
      </p:sp>
      <p:sp>
        <p:nvSpPr>
          <p:cNvPr id="6157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Top 5 Professional Development Skills ...">
            <a:extLst>
              <a:ext uri="{FF2B5EF4-FFF2-40B4-BE49-F238E27FC236}">
                <a16:creationId xmlns:a16="http://schemas.microsoft.com/office/drawing/2014/main" id="{AED2D852-F2A9-B8FD-F097-12D0B34903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 r="15085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968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611-4153-4C91-161E-C3189AE79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Potential Answers</a:t>
            </a: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D452BD62-791D-683C-C5EC-45C3F16E8D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1143360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5018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06E925-4AAE-D284-1B0A-1D9CEE2002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502" r="1118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209CB-F125-D172-0A2E-1A6803E5F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Question?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3E912-5AC1-2379-5EE1-667BBC47A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When was the last time your </a:t>
            </a:r>
            <a:r>
              <a:rPr lang="en-US" sz="2000" b="1" i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adjunct faculty </a:t>
            </a:r>
            <a:r>
              <a:rPr lang="en-US" sz="2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told you exactly what they needed to feel more supported, more engaged, and more empowered? </a:t>
            </a:r>
          </a:p>
          <a:p>
            <a:pPr marL="0" indent="0">
              <a:buNone/>
            </a:pPr>
            <a:r>
              <a:rPr lang="en-US" sz="20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At Aspen, we decided to stop guessing—and start asking. What we discovered was eye-opening, but even more importantly, it was actionable.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36396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848E82-F44A-A2EF-AAFE-924002DC0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en-US"/>
              <a:t>High-Level Recommendations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344CC2-16DB-E9FB-43DC-F1B37779EF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243" r="24911" b="2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9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E8EC78C-D83B-5441-1A81-CDA031D72B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7591445"/>
              </p:ext>
            </p:extLst>
          </p:nvPr>
        </p:nvGraphicFramePr>
        <p:xfrm>
          <a:off x="838200" y="1825625"/>
          <a:ext cx="538750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1540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825C01-204B-CB8E-BA2F-1917561F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en-US"/>
              <a:t>Top Barriers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C0A0-9EE4-8D93-A505-10F84B8FC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pPr>
              <a:defRPr sz="2000"/>
            </a:pPr>
            <a:r>
              <a:rPr lang="en-US" sz="2000" dirty="0"/>
              <a:t>Time Constraints</a:t>
            </a:r>
          </a:p>
          <a:p>
            <a:pPr>
              <a:defRPr sz="2000"/>
            </a:pPr>
            <a:r>
              <a:rPr lang="en-US" sz="2000" dirty="0"/>
              <a:t>Scheduling Conflicts</a:t>
            </a:r>
          </a:p>
          <a:p>
            <a:pPr>
              <a:defRPr sz="2000"/>
            </a:pPr>
            <a:r>
              <a:rPr lang="en-US" sz="2000" dirty="0"/>
              <a:t>Financial Limitations</a:t>
            </a:r>
          </a:p>
          <a:p>
            <a:pPr>
              <a:defRPr sz="2000"/>
            </a:pPr>
            <a:endParaRPr lang="en-US" sz="2000" dirty="0"/>
          </a:p>
          <a:p>
            <a:pPr>
              <a:defRPr sz="2000"/>
            </a:pPr>
            <a:r>
              <a:rPr lang="en-US" sz="2000" dirty="0"/>
              <a:t>Which one affects YOU the most?</a:t>
            </a:r>
          </a:p>
        </p:txBody>
      </p:sp>
      <p:pic>
        <p:nvPicPr>
          <p:cNvPr id="5" name="Picture 4" descr="Hourglass and a calendar">
            <a:extLst>
              <a:ext uri="{FF2B5EF4-FFF2-40B4-BE49-F238E27FC236}">
                <a16:creationId xmlns:a16="http://schemas.microsoft.com/office/drawing/2014/main" id="{CE703379-7786-E401-A04C-5046373759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902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8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426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pen PPT Template KEEP" id="{71532C6C-61FD-4D9E-860D-8822DD44535B}" vid="{866D4B19-D140-4F50-BDD4-3F6F107870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1461</TotalTime>
  <Words>844</Words>
  <Application>Microsoft Office PowerPoint</Application>
  <PresentationFormat>Widescreen</PresentationFormat>
  <Paragraphs>107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Book Antiqua</vt:lpstr>
      <vt:lpstr>Calibri</vt:lpstr>
      <vt:lpstr>Calibri Light</vt:lpstr>
      <vt:lpstr>Cambria</vt:lpstr>
      <vt:lpstr>Office Theme</vt:lpstr>
      <vt:lpstr>PowerPoint Presentation</vt:lpstr>
      <vt:lpstr>What People Think About When I Say Aspen University!</vt:lpstr>
      <vt:lpstr>Aspen University – Phoenix, AZ</vt:lpstr>
      <vt:lpstr>Why This Matters</vt:lpstr>
      <vt:lpstr>What is Your Definition of Professional Development? </vt:lpstr>
      <vt:lpstr>Potential Answers</vt:lpstr>
      <vt:lpstr>Question?</vt:lpstr>
      <vt:lpstr>High-Level Recommendations</vt:lpstr>
      <vt:lpstr>Top Barriers</vt:lpstr>
      <vt:lpstr>Aspen’s Adjunct Faculty – By the Numbers</vt:lpstr>
      <vt:lpstr>What We Heard: Faculty Voices</vt:lpstr>
      <vt:lpstr>Let’s Fix This- Now!</vt:lpstr>
      <vt:lpstr>1. Flexible Delivery Formats</vt:lpstr>
      <vt:lpstr>For Example,</vt:lpstr>
      <vt:lpstr>2. Reduce Financial Barriers</vt:lpstr>
      <vt:lpstr>For Example,</vt:lpstr>
      <vt:lpstr>3. Relevant and Targeted Content</vt:lpstr>
      <vt:lpstr>Relevant and Targeted Content</vt:lpstr>
      <vt:lpstr>4. Incentives and Recognition</vt:lpstr>
      <vt:lpstr>5. Enhanced Communication &amp; Support</vt:lpstr>
      <vt:lpstr>6. Modular Tracks &amp; 7. Leverage Technology </vt:lpstr>
      <vt:lpstr>For Example, </vt:lpstr>
      <vt:lpstr>Your PD, Your Way</vt:lpstr>
      <vt:lpstr>8. Continuous Feedback &amp; Improvement</vt:lpstr>
      <vt:lpstr>For Example,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Zimmerman</dc:creator>
  <cp:lastModifiedBy>Kim Caedo</cp:lastModifiedBy>
  <cp:revision>18</cp:revision>
  <cp:lastPrinted>2022-05-24T23:34:21Z</cp:lastPrinted>
  <dcterms:created xsi:type="dcterms:W3CDTF">2024-10-30T20:21:00Z</dcterms:created>
  <dcterms:modified xsi:type="dcterms:W3CDTF">2025-04-05T18:45:42Z</dcterms:modified>
</cp:coreProperties>
</file>