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8" r:id="rId5"/>
  </p:sldMasterIdLst>
  <p:notesMasterIdLst>
    <p:notesMasterId r:id="rId45"/>
  </p:notesMasterIdLst>
  <p:handoutMasterIdLst>
    <p:handoutMasterId r:id="rId46"/>
  </p:handoutMasterIdLst>
  <p:sldIdLst>
    <p:sldId id="298" r:id="rId6"/>
    <p:sldId id="303" r:id="rId7"/>
    <p:sldId id="260" r:id="rId8"/>
    <p:sldId id="267" r:id="rId9"/>
    <p:sldId id="266" r:id="rId10"/>
    <p:sldId id="2563" r:id="rId11"/>
    <p:sldId id="274" r:id="rId12"/>
    <p:sldId id="273" r:id="rId13"/>
    <p:sldId id="272" r:id="rId14"/>
    <p:sldId id="271" r:id="rId15"/>
    <p:sldId id="270" r:id="rId16"/>
    <p:sldId id="275" r:id="rId17"/>
    <p:sldId id="2564" r:id="rId18"/>
    <p:sldId id="2566" r:id="rId19"/>
    <p:sldId id="2568" r:id="rId20"/>
    <p:sldId id="297" r:id="rId21"/>
    <p:sldId id="2567" r:id="rId22"/>
    <p:sldId id="2569" r:id="rId23"/>
    <p:sldId id="293" r:id="rId24"/>
    <p:sldId id="265" r:id="rId25"/>
    <p:sldId id="2571" r:id="rId26"/>
    <p:sldId id="2577" r:id="rId27"/>
    <p:sldId id="2586" r:id="rId28"/>
    <p:sldId id="2590" r:id="rId29"/>
    <p:sldId id="2591" r:id="rId30"/>
    <p:sldId id="2588" r:id="rId31"/>
    <p:sldId id="2589" r:id="rId32"/>
    <p:sldId id="2581" r:id="rId33"/>
    <p:sldId id="2593" r:id="rId34"/>
    <p:sldId id="2592" r:id="rId35"/>
    <p:sldId id="2594" r:id="rId36"/>
    <p:sldId id="292" r:id="rId37"/>
    <p:sldId id="2584" r:id="rId38"/>
    <p:sldId id="262" r:id="rId39"/>
    <p:sldId id="2595" r:id="rId40"/>
    <p:sldId id="285" r:id="rId41"/>
    <p:sldId id="296" r:id="rId42"/>
    <p:sldId id="283" r:id="rId43"/>
    <p:sldId id="258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561"/>
    <a:srgbClr val="59CEE3"/>
    <a:srgbClr val="1F4359"/>
    <a:srgbClr val="1B2F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53" autoAdjust="0"/>
    <p:restoredTop sz="94657" autoAdjust="0"/>
  </p:normalViewPr>
  <p:slideViewPr>
    <p:cSldViewPr snapToGrid="0">
      <p:cViewPr varScale="1">
        <p:scale>
          <a:sx n="70" d="100"/>
          <a:sy n="70" d="100"/>
        </p:scale>
        <p:origin x="60" y="152"/>
      </p:cViewPr>
      <p:guideLst/>
    </p:cSldViewPr>
  </p:slideViewPr>
  <p:outlineViewPr>
    <p:cViewPr>
      <p:scale>
        <a:sx n="33" d="100"/>
        <a:sy n="33" d="100"/>
      </p:scale>
      <p:origin x="0" y="-942"/>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Gross Revenue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D1E-436F-B155-11D12081ECA9}"/>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3D1E-436F-B155-11D12081ECA9}"/>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3D1E-436F-B155-11D12081ECA9}"/>
              </c:ext>
            </c:extLst>
          </c:dPt>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extLst>
            <c:ext xmlns:c16="http://schemas.microsoft.com/office/drawing/2014/chart" uri="{C3380CC4-5D6E-409C-BE32-E72D297353CC}">
              <c16:uniqueId val="{00000006-3D1E-436F-B155-11D12081ECA9}"/>
            </c:ext>
          </c:extLst>
        </c:ser>
        <c:dLbls>
          <c:showLegendKey val="0"/>
          <c:showVal val="0"/>
          <c:showCatName val="0"/>
          <c:showSerName val="0"/>
          <c:showPercent val="0"/>
          <c:showBubbleSize val="0"/>
        </c:dLbls>
        <c:gapWidth val="25"/>
        <c:axId val="1000041416"/>
        <c:axId val="1000041744"/>
      </c:bar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Company 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Series 1</c:v>
                </c:pt>
              </c:strCache>
            </c:strRef>
          </c:tx>
          <c:spPr>
            <a:solidFill>
              <a:schemeClr val="accent3"/>
            </a:solidFill>
          </c:spPr>
          <c:dPt>
            <c:idx val="0"/>
            <c:bubble3D val="0"/>
            <c:spPr>
              <a:solidFill>
                <a:schemeClr val="accent3"/>
              </a:solidFill>
              <a:ln>
                <a:noFill/>
              </a:ln>
              <a:effectLst/>
            </c:spPr>
            <c:extLst>
              <c:ext xmlns:c16="http://schemas.microsoft.com/office/drawing/2014/chart" uri="{C3380CC4-5D6E-409C-BE32-E72D297353CC}">
                <c16:uniqueId val="{00000001-DA66-4D13-90A4-391C509065DF}"/>
              </c:ext>
            </c:extLst>
          </c:dPt>
          <c:dPt>
            <c:idx val="1"/>
            <c:bubble3D val="0"/>
            <c:spPr>
              <a:solidFill>
                <a:schemeClr val="accent2"/>
              </a:solidFill>
              <a:ln>
                <a:noFill/>
              </a:ln>
              <a:effectLst/>
            </c:spPr>
            <c:extLst>
              <c:ext xmlns:c16="http://schemas.microsoft.com/office/drawing/2014/chart" uri="{C3380CC4-5D6E-409C-BE32-E72D297353CC}">
                <c16:uniqueId val="{00000003-DA66-4D13-90A4-391C509065DF}"/>
              </c:ext>
            </c:extLst>
          </c:dPt>
          <c:dPt>
            <c:idx val="2"/>
            <c:bubble3D val="0"/>
            <c:spPr>
              <a:solidFill>
                <a:schemeClr val="accent3"/>
              </a:solidFill>
              <a:ln>
                <a:noFill/>
              </a:ln>
              <a:effectLst/>
            </c:spPr>
            <c:extLst>
              <c:ext xmlns:c16="http://schemas.microsoft.com/office/drawing/2014/chart" uri="{C3380CC4-5D6E-409C-BE32-E72D297353CC}">
                <c16:uniqueId val="{00000005-DA66-4D13-90A4-391C509065DF}"/>
              </c:ext>
            </c:extLst>
          </c:dPt>
          <c:dPt>
            <c:idx val="3"/>
            <c:bubble3D val="0"/>
            <c:spPr>
              <a:solidFill>
                <a:schemeClr val="accent1"/>
              </a:solidFill>
              <a:ln>
                <a:noFill/>
              </a:ln>
              <a:effectLst/>
            </c:spPr>
            <c:extLst>
              <c:ext xmlns:c16="http://schemas.microsoft.com/office/drawing/2014/chart" uri="{C3380CC4-5D6E-409C-BE32-E72D297353CC}">
                <c16:uniqueId val="{00000007-DA66-4D13-90A4-391C509065DF}"/>
              </c:ext>
            </c:extLst>
          </c:dPt>
          <c:dPt>
            <c:idx val="4"/>
            <c:bubble3D val="0"/>
            <c:spPr>
              <a:solidFill>
                <a:schemeClr val="accent4"/>
              </a:solidFill>
              <a:ln>
                <a:noFill/>
              </a:ln>
              <a:effectLst/>
            </c:spPr>
            <c:extLst>
              <c:ext xmlns:c16="http://schemas.microsoft.com/office/drawing/2014/chart" uri="{C3380CC4-5D6E-409C-BE32-E72D297353CC}">
                <c16:uniqueId val="{00000009-DA66-4D13-90A4-391C509065DF}"/>
              </c:ext>
            </c:extLst>
          </c:dPt>
          <c:dLbls>
            <c:dLbl>
              <c:idx val="0"/>
              <c:delete val="1"/>
              <c:extLst>
                <c:ext xmlns:c15="http://schemas.microsoft.com/office/drawing/2012/chart" uri="{CE6537A1-D6FC-4f65-9D91-7224C49458BB}"/>
                <c:ext xmlns:c16="http://schemas.microsoft.com/office/drawing/2014/chart" uri="{C3380CC4-5D6E-409C-BE32-E72D297353CC}">
                  <c16:uniqueId val="{00000001-DA66-4D13-90A4-391C509065DF}"/>
                </c:ext>
              </c:extLst>
            </c:dLbl>
            <c:dLbl>
              <c:idx val="1"/>
              <c:layout>
                <c:manualLayout>
                  <c:x val="-0.11615923344937455"/>
                  <c:y val="-0.1400252328934865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66-4D13-90A4-391C509065DF}"/>
                </c:ext>
              </c:extLst>
            </c:dLbl>
            <c:dLbl>
              <c:idx val="2"/>
              <c:layout>
                <c:manualLayout>
                  <c:x val="0.13864166572989867"/>
                  <c:y val="-0.15145586415009771"/>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66-4D13-90A4-391C509065DF}"/>
                </c:ext>
              </c:extLst>
            </c:dLbl>
            <c:dLbl>
              <c:idx val="3"/>
              <c:layout>
                <c:manualLayout>
                  <c:x val="6.9525299079784011E-2"/>
                  <c:y val="0.28576578141527864"/>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66-4D13-90A4-391C509065DF}"/>
                </c:ext>
              </c:extLst>
            </c:dLbl>
            <c:dLbl>
              <c:idx val="4"/>
              <c:layout>
                <c:manualLayout>
                  <c:x val="-8.1787666114047294E-2"/>
                  <c:y val="0.2286126251322228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A66-4D13-90A4-391C509065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1"/>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extLst>
            <c:ext xmlns:c16="http://schemas.microsoft.com/office/drawing/2014/chart" uri="{C3380CC4-5D6E-409C-BE32-E72D297353CC}">
              <c16:uniqueId val="{0000000A-DA66-4D13-90A4-391C509065DF}"/>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Revenue</a:t>
            </a:r>
            <a:r>
              <a:rPr lang="en-US" baseline="0" dirty="0">
                <a:solidFill>
                  <a:schemeClr val="tx1">
                    <a:lumMod val="75000"/>
                    <a:lumOff val="25000"/>
                  </a:schemeClr>
                </a:solidFill>
              </a:rPr>
              <a:t> Over Time</a:t>
            </a:r>
            <a:endParaRPr lang="en-US" dirty="0">
              <a:solidFill>
                <a:schemeClr val="tx1">
                  <a:lumMod val="75000"/>
                  <a:lumOff val="25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1"/>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1-B30D-47FC-97C2-FA87298C22F3}"/>
              </c:ext>
            </c:extLst>
          </c:dPt>
          <c:dPt>
            <c:idx val="3"/>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3-B30D-47FC-97C2-FA87298C22F3}"/>
              </c:ext>
            </c:extLst>
          </c:dPt>
          <c:dPt>
            <c:idx val="4"/>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B30D-47FC-97C2-FA87298C22F3}"/>
              </c:ext>
            </c:extLst>
          </c:dPt>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smooth val="0"/>
          <c:extLst>
            <c:ext xmlns:c16="http://schemas.microsoft.com/office/drawing/2014/chart" uri="{C3380CC4-5D6E-409C-BE32-E72D297353CC}">
              <c16:uniqueId val="{00000006-B30D-47FC-97C2-FA87298C22F3}"/>
            </c:ext>
          </c:extLst>
        </c:ser>
        <c:dLbls>
          <c:showLegendKey val="0"/>
          <c:showVal val="0"/>
          <c:showCatName val="0"/>
          <c:showSerName val="0"/>
          <c:showPercent val="0"/>
          <c:showBubbleSize val="0"/>
        </c:dLbls>
        <c:marker val="1"/>
        <c:smooth val="0"/>
        <c:axId val="1000041416"/>
        <c:axId val="1000041744"/>
      </c:line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Gross Revenue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D1E-436F-B155-11D12081ECA9}"/>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3D1E-436F-B155-11D12081ECA9}"/>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3D1E-436F-B155-11D12081ECA9}"/>
              </c:ext>
            </c:extLst>
          </c:dPt>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extLst>
            <c:ext xmlns:c16="http://schemas.microsoft.com/office/drawing/2014/chart" uri="{C3380CC4-5D6E-409C-BE32-E72D297353CC}">
              <c16:uniqueId val="{00000006-3D1E-436F-B155-11D12081ECA9}"/>
            </c:ext>
          </c:extLst>
        </c:ser>
        <c:dLbls>
          <c:showLegendKey val="0"/>
          <c:showVal val="0"/>
          <c:showCatName val="0"/>
          <c:showSerName val="0"/>
          <c:showPercent val="0"/>
          <c:showBubbleSize val="0"/>
        </c:dLbls>
        <c:gapWidth val="25"/>
        <c:axId val="1000041416"/>
        <c:axId val="1000041744"/>
      </c:bar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Company 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Series 1</c:v>
                </c:pt>
              </c:strCache>
            </c:strRef>
          </c:tx>
          <c:spPr>
            <a:solidFill>
              <a:schemeClr val="accent3"/>
            </a:solidFill>
          </c:spPr>
          <c:dPt>
            <c:idx val="0"/>
            <c:bubble3D val="0"/>
            <c:spPr>
              <a:solidFill>
                <a:schemeClr val="accent3"/>
              </a:solidFill>
              <a:ln>
                <a:noFill/>
              </a:ln>
              <a:effectLst/>
            </c:spPr>
            <c:extLst>
              <c:ext xmlns:c16="http://schemas.microsoft.com/office/drawing/2014/chart" uri="{C3380CC4-5D6E-409C-BE32-E72D297353CC}">
                <c16:uniqueId val="{00000001-DA66-4D13-90A4-391C509065DF}"/>
              </c:ext>
            </c:extLst>
          </c:dPt>
          <c:dPt>
            <c:idx val="1"/>
            <c:bubble3D val="0"/>
            <c:spPr>
              <a:solidFill>
                <a:schemeClr val="accent2"/>
              </a:solidFill>
              <a:ln>
                <a:noFill/>
              </a:ln>
              <a:effectLst/>
            </c:spPr>
            <c:extLst>
              <c:ext xmlns:c16="http://schemas.microsoft.com/office/drawing/2014/chart" uri="{C3380CC4-5D6E-409C-BE32-E72D297353CC}">
                <c16:uniqueId val="{00000003-DA66-4D13-90A4-391C509065DF}"/>
              </c:ext>
            </c:extLst>
          </c:dPt>
          <c:dPt>
            <c:idx val="2"/>
            <c:bubble3D val="0"/>
            <c:spPr>
              <a:solidFill>
                <a:schemeClr val="accent3"/>
              </a:solidFill>
              <a:ln>
                <a:noFill/>
              </a:ln>
              <a:effectLst/>
            </c:spPr>
            <c:extLst>
              <c:ext xmlns:c16="http://schemas.microsoft.com/office/drawing/2014/chart" uri="{C3380CC4-5D6E-409C-BE32-E72D297353CC}">
                <c16:uniqueId val="{00000005-DA66-4D13-90A4-391C509065DF}"/>
              </c:ext>
            </c:extLst>
          </c:dPt>
          <c:dPt>
            <c:idx val="3"/>
            <c:bubble3D val="0"/>
            <c:spPr>
              <a:solidFill>
                <a:schemeClr val="accent1"/>
              </a:solidFill>
              <a:ln>
                <a:noFill/>
              </a:ln>
              <a:effectLst/>
            </c:spPr>
            <c:extLst>
              <c:ext xmlns:c16="http://schemas.microsoft.com/office/drawing/2014/chart" uri="{C3380CC4-5D6E-409C-BE32-E72D297353CC}">
                <c16:uniqueId val="{00000007-DA66-4D13-90A4-391C509065DF}"/>
              </c:ext>
            </c:extLst>
          </c:dPt>
          <c:dPt>
            <c:idx val="4"/>
            <c:bubble3D val="0"/>
            <c:spPr>
              <a:solidFill>
                <a:schemeClr val="accent4"/>
              </a:solidFill>
              <a:ln>
                <a:noFill/>
              </a:ln>
              <a:effectLst/>
            </c:spPr>
            <c:extLst>
              <c:ext xmlns:c16="http://schemas.microsoft.com/office/drawing/2014/chart" uri="{C3380CC4-5D6E-409C-BE32-E72D297353CC}">
                <c16:uniqueId val="{00000009-DA66-4D13-90A4-391C509065DF}"/>
              </c:ext>
            </c:extLst>
          </c:dPt>
          <c:dLbls>
            <c:dLbl>
              <c:idx val="0"/>
              <c:delete val="1"/>
              <c:extLst>
                <c:ext xmlns:c15="http://schemas.microsoft.com/office/drawing/2012/chart" uri="{CE6537A1-D6FC-4f65-9D91-7224C49458BB}"/>
                <c:ext xmlns:c16="http://schemas.microsoft.com/office/drawing/2014/chart" uri="{C3380CC4-5D6E-409C-BE32-E72D297353CC}">
                  <c16:uniqueId val="{00000001-DA66-4D13-90A4-391C509065DF}"/>
                </c:ext>
              </c:extLst>
            </c:dLbl>
            <c:dLbl>
              <c:idx val="1"/>
              <c:layout>
                <c:manualLayout>
                  <c:x val="-0.11615923344937455"/>
                  <c:y val="-0.1400252328934865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66-4D13-90A4-391C509065DF}"/>
                </c:ext>
              </c:extLst>
            </c:dLbl>
            <c:dLbl>
              <c:idx val="2"/>
              <c:layout>
                <c:manualLayout>
                  <c:x val="0.13864166572989867"/>
                  <c:y val="-0.15145586415009771"/>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66-4D13-90A4-391C509065DF}"/>
                </c:ext>
              </c:extLst>
            </c:dLbl>
            <c:dLbl>
              <c:idx val="3"/>
              <c:layout>
                <c:manualLayout>
                  <c:x val="6.9525299079784011E-2"/>
                  <c:y val="0.28576578141527864"/>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66-4D13-90A4-391C509065DF}"/>
                </c:ext>
              </c:extLst>
            </c:dLbl>
            <c:dLbl>
              <c:idx val="4"/>
              <c:layout>
                <c:manualLayout>
                  <c:x val="-8.1787666114047294E-2"/>
                  <c:y val="0.2286126251322228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A66-4D13-90A4-391C509065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1"/>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extLst>
            <c:ext xmlns:c16="http://schemas.microsoft.com/office/drawing/2014/chart" uri="{C3380CC4-5D6E-409C-BE32-E72D297353CC}">
              <c16:uniqueId val="{0000000A-DA66-4D13-90A4-391C509065DF}"/>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Revenue</a:t>
            </a:r>
            <a:r>
              <a:rPr lang="en-US" baseline="0" dirty="0">
                <a:solidFill>
                  <a:schemeClr val="tx1">
                    <a:lumMod val="75000"/>
                    <a:lumOff val="25000"/>
                  </a:schemeClr>
                </a:solidFill>
              </a:rPr>
              <a:t> Over Time</a:t>
            </a:r>
            <a:endParaRPr lang="en-US" dirty="0">
              <a:solidFill>
                <a:schemeClr val="tx1">
                  <a:lumMod val="75000"/>
                  <a:lumOff val="25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1"/>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1-B30D-47FC-97C2-FA87298C22F3}"/>
              </c:ext>
            </c:extLst>
          </c:dPt>
          <c:dPt>
            <c:idx val="3"/>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3-B30D-47FC-97C2-FA87298C22F3}"/>
              </c:ext>
            </c:extLst>
          </c:dPt>
          <c:dPt>
            <c:idx val="4"/>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B30D-47FC-97C2-FA87298C22F3}"/>
              </c:ext>
            </c:extLst>
          </c:dPt>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smooth val="0"/>
          <c:extLst>
            <c:ext xmlns:c16="http://schemas.microsoft.com/office/drawing/2014/chart" uri="{C3380CC4-5D6E-409C-BE32-E72D297353CC}">
              <c16:uniqueId val="{00000006-B30D-47FC-97C2-FA87298C22F3}"/>
            </c:ext>
          </c:extLst>
        </c:ser>
        <c:dLbls>
          <c:showLegendKey val="0"/>
          <c:showVal val="0"/>
          <c:showCatName val="0"/>
          <c:showSerName val="0"/>
          <c:showPercent val="0"/>
          <c:showBubbleSize val="0"/>
        </c:dLbls>
        <c:marker val="1"/>
        <c:smooth val="0"/>
        <c:axId val="1000041416"/>
        <c:axId val="1000041744"/>
      </c:line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034D98-419D-4894-818D-4A14E26C616F}" type="doc">
      <dgm:prSet loTypeId="urn:microsoft.com/office/officeart/2016/7/layout/RepeatingBendingProcessNew" loCatId="process" qsTypeId="urn:microsoft.com/office/officeart/2005/8/quickstyle/simple4" qsCatId="simple" csTypeId="urn:microsoft.com/office/officeart/2005/8/colors/accent0_3" csCatId="mainScheme" phldr="1"/>
      <dgm:spPr/>
      <dgm:t>
        <a:bodyPr/>
        <a:lstStyle/>
        <a:p>
          <a:endParaRPr lang="en-US"/>
        </a:p>
      </dgm:t>
    </dgm:pt>
    <dgm:pt modelId="{1B7D7935-98A3-481A-9C38-396A57119326}">
      <dgm:prSet/>
      <dgm:spPr/>
      <dgm:t>
        <a:bodyPr/>
        <a:lstStyle/>
        <a:p>
          <a:pPr rtl="0"/>
          <a:r>
            <a:rPr lang="en-US" b="1" dirty="0">
              <a:latin typeface="Calibri"/>
              <a:ea typeface="Calibri"/>
              <a:cs typeface="Calibri"/>
            </a:rPr>
            <a:t>Introduction </a:t>
          </a:r>
        </a:p>
      </dgm:t>
    </dgm:pt>
    <dgm:pt modelId="{3EF1D336-16D2-4F36-8353-F252A8225483}" type="parTrans" cxnId="{6C1657EF-82D9-4265-98D6-2DF6D0711D05}">
      <dgm:prSet/>
      <dgm:spPr/>
      <dgm:t>
        <a:bodyPr/>
        <a:lstStyle/>
        <a:p>
          <a:endParaRPr lang="en-US"/>
        </a:p>
      </dgm:t>
    </dgm:pt>
    <dgm:pt modelId="{A831B503-4F5E-407D-8423-18EA7D7D308B}" type="sibTrans" cxnId="{6C1657EF-82D9-4265-98D6-2DF6D0711D05}">
      <dgm:prSet/>
      <dgm:spPr/>
      <dgm:t>
        <a:bodyPr/>
        <a:lstStyle/>
        <a:p>
          <a:endParaRPr lang="en-US"/>
        </a:p>
      </dgm:t>
    </dgm:pt>
    <dgm:pt modelId="{0C168E26-2D33-422D-944D-4366877FA551}">
      <dgm:prSet/>
      <dgm:spPr/>
      <dgm:t>
        <a:bodyPr/>
        <a:lstStyle/>
        <a:p>
          <a:r>
            <a:rPr lang="en-US" b="1" dirty="0">
              <a:latin typeface="Calibri"/>
              <a:ea typeface="Calibri"/>
              <a:cs typeface="Calibri"/>
            </a:rPr>
            <a:t>Conclusion – Summary and call to action</a:t>
          </a:r>
        </a:p>
      </dgm:t>
    </dgm:pt>
    <dgm:pt modelId="{E5848B34-1AE1-477D-BB7E-E13764254A80}" type="parTrans" cxnId="{260043BC-4C41-4BE5-B683-17E5F50B0F4D}">
      <dgm:prSet/>
      <dgm:spPr/>
      <dgm:t>
        <a:bodyPr/>
        <a:lstStyle/>
        <a:p>
          <a:endParaRPr lang="en-US"/>
        </a:p>
      </dgm:t>
    </dgm:pt>
    <dgm:pt modelId="{89B35CDA-F710-446F-8504-FB6A84372642}" type="sibTrans" cxnId="{260043BC-4C41-4BE5-B683-17E5F50B0F4D}">
      <dgm:prSet/>
      <dgm:spPr/>
      <dgm:t>
        <a:bodyPr/>
        <a:lstStyle/>
        <a:p>
          <a:endParaRPr lang="en-US"/>
        </a:p>
      </dgm:t>
    </dgm:pt>
    <dgm:pt modelId="{6453CD04-CB9D-42F3-94AD-DD031671B1DC}">
      <dgm:prSet phldr="0"/>
      <dgm:spPr/>
      <dgm:t>
        <a:bodyPr/>
        <a:lstStyle/>
        <a:p>
          <a:pPr rtl="0"/>
          <a:r>
            <a:rPr lang="en-US" b="1" dirty="0">
              <a:latin typeface="Calibri"/>
              <a:ea typeface="Calibri"/>
              <a:cs typeface="Calibri"/>
            </a:rPr>
            <a:t>What is Innovation?</a:t>
          </a:r>
        </a:p>
      </dgm:t>
    </dgm:pt>
    <dgm:pt modelId="{ACCF37B1-B1E8-4544-8931-326D3226667A}" type="parTrans" cxnId="{68A73EF7-8FD6-4824-BA1F-1E033B822163}">
      <dgm:prSet/>
      <dgm:spPr/>
    </dgm:pt>
    <dgm:pt modelId="{28165CD6-774E-4887-BEE3-0C263E02E14F}" type="sibTrans" cxnId="{68A73EF7-8FD6-4824-BA1F-1E033B822163}">
      <dgm:prSet/>
      <dgm:spPr/>
      <dgm:t>
        <a:bodyPr/>
        <a:lstStyle/>
        <a:p>
          <a:endParaRPr lang="en-US"/>
        </a:p>
      </dgm:t>
    </dgm:pt>
    <dgm:pt modelId="{98CDE3E0-08AC-4F96-AACA-1AE9FD275F8D}">
      <dgm:prSet phldr="0"/>
      <dgm:spPr/>
      <dgm:t>
        <a:bodyPr/>
        <a:lstStyle/>
        <a:p>
          <a:pPr rtl="0"/>
          <a:r>
            <a:rPr lang="en-US" b="1" dirty="0">
              <a:latin typeface="Calibri"/>
              <a:ea typeface="Calibri"/>
              <a:cs typeface="Calibri"/>
            </a:rPr>
            <a:t>Key Drivers of Change in Higher Education</a:t>
          </a:r>
        </a:p>
      </dgm:t>
    </dgm:pt>
    <dgm:pt modelId="{E433A9D0-A224-46C7-849A-989B60DBC88C}" type="parTrans" cxnId="{A2468330-DE52-4E4D-9F8C-162653BCEA06}">
      <dgm:prSet/>
      <dgm:spPr/>
    </dgm:pt>
    <dgm:pt modelId="{A7BA80C9-BD73-40C2-B5B0-7E89076EFB38}" type="sibTrans" cxnId="{A2468330-DE52-4E4D-9F8C-162653BCEA06}">
      <dgm:prSet/>
      <dgm:spPr/>
      <dgm:t>
        <a:bodyPr/>
        <a:lstStyle/>
        <a:p>
          <a:endParaRPr lang="en-US"/>
        </a:p>
      </dgm:t>
    </dgm:pt>
    <dgm:pt modelId="{E7EB41D6-BCBA-4CF5-A766-295DD40A30CE}">
      <dgm:prSet phldr="0"/>
      <dgm:spPr/>
      <dgm:t>
        <a:bodyPr/>
        <a:lstStyle/>
        <a:p>
          <a:pPr rtl="0"/>
          <a:r>
            <a:rPr lang="en-US" b="1" dirty="0">
              <a:latin typeface="Calibri"/>
              <a:ea typeface="Calibri"/>
              <a:cs typeface="Calibri"/>
            </a:rPr>
            <a:t>Challenges of Innovation and Change in Higher Education</a:t>
          </a:r>
        </a:p>
      </dgm:t>
    </dgm:pt>
    <dgm:pt modelId="{1F4F8C4E-F4D6-44B1-BF15-F23FBD97DB06}" type="parTrans" cxnId="{5CDC687F-70D5-44B1-96F7-1C8C80D18B79}">
      <dgm:prSet/>
      <dgm:spPr/>
    </dgm:pt>
    <dgm:pt modelId="{96E854CB-FC02-4252-BD93-7EF08D7EC13C}" type="sibTrans" cxnId="{5CDC687F-70D5-44B1-96F7-1C8C80D18B79}">
      <dgm:prSet/>
      <dgm:spPr/>
      <dgm:t>
        <a:bodyPr/>
        <a:lstStyle/>
        <a:p>
          <a:endParaRPr lang="en-US"/>
        </a:p>
      </dgm:t>
    </dgm:pt>
    <dgm:pt modelId="{D47D920D-FACA-4AAA-9FBE-7EE72F41CA8C}">
      <dgm:prSet phldr="0"/>
      <dgm:spPr/>
      <dgm:t>
        <a:bodyPr/>
        <a:lstStyle/>
        <a:p>
          <a:pPr rtl="0"/>
          <a:r>
            <a:rPr lang="en-US" b="1" dirty="0">
              <a:latin typeface="Calibri"/>
              <a:ea typeface="Calibri"/>
              <a:cs typeface="Calibri"/>
            </a:rPr>
            <a:t>Innovation in Action</a:t>
          </a:r>
        </a:p>
      </dgm:t>
    </dgm:pt>
    <dgm:pt modelId="{1BF2133C-5846-42A1-8647-E2B99DAC5A71}" type="parTrans" cxnId="{63E5E330-E384-44D9-80F2-66FC998F435A}">
      <dgm:prSet/>
      <dgm:spPr/>
    </dgm:pt>
    <dgm:pt modelId="{68FA3C45-416B-46DF-BA1E-0B9DD4812500}" type="sibTrans" cxnId="{63E5E330-E384-44D9-80F2-66FC998F435A}">
      <dgm:prSet/>
      <dgm:spPr/>
      <dgm:t>
        <a:bodyPr/>
        <a:lstStyle/>
        <a:p>
          <a:endParaRPr lang="en-US"/>
        </a:p>
      </dgm:t>
    </dgm:pt>
    <dgm:pt modelId="{0F19EE44-808C-4607-B960-A9276D053DA4}">
      <dgm:prSet phldr="0"/>
      <dgm:spPr/>
      <dgm:t>
        <a:bodyPr/>
        <a:lstStyle/>
        <a:p>
          <a:pPr rtl="0"/>
          <a:r>
            <a:rPr lang="en-US" b="1" dirty="0">
              <a:latin typeface="Calibri"/>
              <a:ea typeface="Calibri"/>
              <a:cs typeface="Calibri"/>
            </a:rPr>
            <a:t>Culture of Innovation </a:t>
          </a:r>
        </a:p>
      </dgm:t>
    </dgm:pt>
    <dgm:pt modelId="{3D013364-59F2-45E0-A236-E0F4C8893941}" type="parTrans" cxnId="{BD0905D3-6A81-41C5-86CE-C1E2DE6573A2}">
      <dgm:prSet/>
      <dgm:spPr/>
    </dgm:pt>
    <dgm:pt modelId="{3B3AF4DD-551B-4E13-86EA-A992BD6D24F2}" type="sibTrans" cxnId="{BD0905D3-6A81-41C5-86CE-C1E2DE6573A2}">
      <dgm:prSet/>
      <dgm:spPr/>
      <dgm:t>
        <a:bodyPr/>
        <a:lstStyle/>
        <a:p>
          <a:endParaRPr lang="en-US"/>
        </a:p>
      </dgm:t>
    </dgm:pt>
    <dgm:pt modelId="{3A222AD7-7767-4CD4-A0B8-5EE811562DCE}">
      <dgm:prSet phldr="0"/>
      <dgm:spPr/>
      <dgm:t>
        <a:bodyPr/>
        <a:lstStyle/>
        <a:p>
          <a:pPr rtl="0"/>
          <a:r>
            <a:rPr lang="en-US" b="1" dirty="0">
              <a:latin typeface="Calibri"/>
              <a:ea typeface="Calibri"/>
              <a:cs typeface="Calibri"/>
            </a:rPr>
            <a:t>Transformation of the Educational Landscape</a:t>
          </a:r>
          <a:endParaRPr lang="en-US" dirty="0"/>
        </a:p>
      </dgm:t>
    </dgm:pt>
    <dgm:pt modelId="{36D39096-48E8-4717-90FE-D773F77572A7}" type="parTrans" cxnId="{446EF4EE-B27B-4E21-8B67-1131280029FF}">
      <dgm:prSet/>
      <dgm:spPr/>
    </dgm:pt>
    <dgm:pt modelId="{09DB3188-4A27-4A4F-AE04-9BB513160224}" type="sibTrans" cxnId="{446EF4EE-B27B-4E21-8B67-1131280029FF}">
      <dgm:prSet/>
      <dgm:spPr/>
      <dgm:t>
        <a:bodyPr/>
        <a:lstStyle/>
        <a:p>
          <a:endParaRPr lang="en-US"/>
        </a:p>
      </dgm:t>
    </dgm:pt>
    <dgm:pt modelId="{B561D978-5A7D-4CDE-BB15-97FF1875C6E9}" type="pres">
      <dgm:prSet presAssocID="{1B034D98-419D-4894-818D-4A14E26C616F}" presName="Name0" presStyleCnt="0">
        <dgm:presLayoutVars>
          <dgm:dir/>
          <dgm:resizeHandles val="exact"/>
        </dgm:presLayoutVars>
      </dgm:prSet>
      <dgm:spPr/>
    </dgm:pt>
    <dgm:pt modelId="{DB18E79C-D91A-487C-A86B-FAC07503F707}" type="pres">
      <dgm:prSet presAssocID="{1B7D7935-98A3-481A-9C38-396A57119326}" presName="node" presStyleLbl="node1" presStyleIdx="0" presStyleCnt="8">
        <dgm:presLayoutVars>
          <dgm:bulletEnabled val="1"/>
        </dgm:presLayoutVars>
      </dgm:prSet>
      <dgm:spPr/>
    </dgm:pt>
    <dgm:pt modelId="{60E2A35C-1F61-42BC-8BB1-6DA2D9249717}" type="pres">
      <dgm:prSet presAssocID="{A831B503-4F5E-407D-8423-18EA7D7D308B}" presName="sibTrans" presStyleLbl="sibTrans1D1" presStyleIdx="0" presStyleCnt="7"/>
      <dgm:spPr/>
    </dgm:pt>
    <dgm:pt modelId="{FA25598E-301B-499A-A715-846D2DE643FC}" type="pres">
      <dgm:prSet presAssocID="{A831B503-4F5E-407D-8423-18EA7D7D308B}" presName="connectorText" presStyleLbl="sibTrans1D1" presStyleIdx="0" presStyleCnt="7"/>
      <dgm:spPr/>
    </dgm:pt>
    <dgm:pt modelId="{C83517A8-D2E3-40B6-A452-10E0B72EA434}" type="pres">
      <dgm:prSet presAssocID="{6453CD04-CB9D-42F3-94AD-DD031671B1DC}" presName="node" presStyleLbl="node1" presStyleIdx="1" presStyleCnt="8">
        <dgm:presLayoutVars>
          <dgm:bulletEnabled val="1"/>
        </dgm:presLayoutVars>
      </dgm:prSet>
      <dgm:spPr/>
    </dgm:pt>
    <dgm:pt modelId="{9EB899C9-AD7D-41DC-86C5-9D4DC2206D79}" type="pres">
      <dgm:prSet presAssocID="{28165CD6-774E-4887-BEE3-0C263E02E14F}" presName="sibTrans" presStyleLbl="sibTrans1D1" presStyleIdx="1" presStyleCnt="7"/>
      <dgm:spPr/>
    </dgm:pt>
    <dgm:pt modelId="{04B7513D-A930-4814-878E-3F5D40CAFB1D}" type="pres">
      <dgm:prSet presAssocID="{28165CD6-774E-4887-BEE3-0C263E02E14F}" presName="connectorText" presStyleLbl="sibTrans1D1" presStyleIdx="1" presStyleCnt="7"/>
      <dgm:spPr/>
    </dgm:pt>
    <dgm:pt modelId="{4E820271-1B29-4730-BAF3-38FB1A12B3E3}" type="pres">
      <dgm:prSet presAssocID="{3A222AD7-7767-4CD4-A0B8-5EE811562DCE}" presName="node" presStyleLbl="node1" presStyleIdx="2" presStyleCnt="8">
        <dgm:presLayoutVars>
          <dgm:bulletEnabled val="1"/>
        </dgm:presLayoutVars>
      </dgm:prSet>
      <dgm:spPr/>
    </dgm:pt>
    <dgm:pt modelId="{2824C6F8-6B80-40A3-A90B-F5F9D371877C}" type="pres">
      <dgm:prSet presAssocID="{09DB3188-4A27-4A4F-AE04-9BB513160224}" presName="sibTrans" presStyleLbl="sibTrans1D1" presStyleIdx="2" presStyleCnt="7"/>
      <dgm:spPr/>
    </dgm:pt>
    <dgm:pt modelId="{A62664A7-34B2-4AC9-832A-8BC553281721}" type="pres">
      <dgm:prSet presAssocID="{09DB3188-4A27-4A4F-AE04-9BB513160224}" presName="connectorText" presStyleLbl="sibTrans1D1" presStyleIdx="2" presStyleCnt="7"/>
      <dgm:spPr/>
    </dgm:pt>
    <dgm:pt modelId="{9CCEFA44-3BE0-48CD-A68A-47F2DCF45682}" type="pres">
      <dgm:prSet presAssocID="{98CDE3E0-08AC-4F96-AACA-1AE9FD275F8D}" presName="node" presStyleLbl="node1" presStyleIdx="3" presStyleCnt="8">
        <dgm:presLayoutVars>
          <dgm:bulletEnabled val="1"/>
        </dgm:presLayoutVars>
      </dgm:prSet>
      <dgm:spPr/>
    </dgm:pt>
    <dgm:pt modelId="{EC4A2F2E-C40C-49F1-A35E-D4582766CEA9}" type="pres">
      <dgm:prSet presAssocID="{A7BA80C9-BD73-40C2-B5B0-7E89076EFB38}" presName="sibTrans" presStyleLbl="sibTrans1D1" presStyleIdx="3" presStyleCnt="7"/>
      <dgm:spPr/>
    </dgm:pt>
    <dgm:pt modelId="{AC81EE27-1078-4FB8-9511-2DCD23BCB765}" type="pres">
      <dgm:prSet presAssocID="{A7BA80C9-BD73-40C2-B5B0-7E89076EFB38}" presName="connectorText" presStyleLbl="sibTrans1D1" presStyleIdx="3" presStyleCnt="7"/>
      <dgm:spPr/>
    </dgm:pt>
    <dgm:pt modelId="{6ADB94C2-0CA5-40FE-9198-6AC08F6499D7}" type="pres">
      <dgm:prSet presAssocID="{E7EB41D6-BCBA-4CF5-A766-295DD40A30CE}" presName="node" presStyleLbl="node1" presStyleIdx="4" presStyleCnt="8">
        <dgm:presLayoutVars>
          <dgm:bulletEnabled val="1"/>
        </dgm:presLayoutVars>
      </dgm:prSet>
      <dgm:spPr/>
    </dgm:pt>
    <dgm:pt modelId="{396AF801-778B-4750-8D08-4E5AE9651FD3}" type="pres">
      <dgm:prSet presAssocID="{96E854CB-FC02-4252-BD93-7EF08D7EC13C}" presName="sibTrans" presStyleLbl="sibTrans1D1" presStyleIdx="4" presStyleCnt="7"/>
      <dgm:spPr/>
    </dgm:pt>
    <dgm:pt modelId="{12EEAB0D-AC05-4073-B6A3-4FF8800791DF}" type="pres">
      <dgm:prSet presAssocID="{96E854CB-FC02-4252-BD93-7EF08D7EC13C}" presName="connectorText" presStyleLbl="sibTrans1D1" presStyleIdx="4" presStyleCnt="7"/>
      <dgm:spPr/>
    </dgm:pt>
    <dgm:pt modelId="{14306ADE-B150-42D2-9F9E-BB8CFEC09CA7}" type="pres">
      <dgm:prSet presAssocID="{D47D920D-FACA-4AAA-9FBE-7EE72F41CA8C}" presName="node" presStyleLbl="node1" presStyleIdx="5" presStyleCnt="8">
        <dgm:presLayoutVars>
          <dgm:bulletEnabled val="1"/>
        </dgm:presLayoutVars>
      </dgm:prSet>
      <dgm:spPr/>
    </dgm:pt>
    <dgm:pt modelId="{FD8B40D0-1B9E-476E-863A-3EED1B2C13D1}" type="pres">
      <dgm:prSet presAssocID="{68FA3C45-416B-46DF-BA1E-0B9DD4812500}" presName="sibTrans" presStyleLbl="sibTrans1D1" presStyleIdx="5" presStyleCnt="7"/>
      <dgm:spPr/>
    </dgm:pt>
    <dgm:pt modelId="{66E3A08D-B6DF-4462-9325-BA98C4D6E56E}" type="pres">
      <dgm:prSet presAssocID="{68FA3C45-416B-46DF-BA1E-0B9DD4812500}" presName="connectorText" presStyleLbl="sibTrans1D1" presStyleIdx="5" presStyleCnt="7"/>
      <dgm:spPr/>
    </dgm:pt>
    <dgm:pt modelId="{9AC57F17-14D1-4FB3-A1DF-7F18B2C5BFD1}" type="pres">
      <dgm:prSet presAssocID="{0F19EE44-808C-4607-B960-A9276D053DA4}" presName="node" presStyleLbl="node1" presStyleIdx="6" presStyleCnt="8">
        <dgm:presLayoutVars>
          <dgm:bulletEnabled val="1"/>
        </dgm:presLayoutVars>
      </dgm:prSet>
      <dgm:spPr/>
    </dgm:pt>
    <dgm:pt modelId="{D580A3C6-FDFD-433A-AF02-D1CF84892CEF}" type="pres">
      <dgm:prSet presAssocID="{3B3AF4DD-551B-4E13-86EA-A992BD6D24F2}" presName="sibTrans" presStyleLbl="sibTrans1D1" presStyleIdx="6" presStyleCnt="7"/>
      <dgm:spPr/>
    </dgm:pt>
    <dgm:pt modelId="{889486EC-B8EF-406E-85C4-0348FFCE10D8}" type="pres">
      <dgm:prSet presAssocID="{3B3AF4DD-551B-4E13-86EA-A992BD6D24F2}" presName="connectorText" presStyleLbl="sibTrans1D1" presStyleIdx="6" presStyleCnt="7"/>
      <dgm:spPr/>
    </dgm:pt>
    <dgm:pt modelId="{EE6C3E35-ACD1-44E3-9496-998616D158EA}" type="pres">
      <dgm:prSet presAssocID="{0C168E26-2D33-422D-944D-4366877FA551}" presName="node" presStyleLbl="node1" presStyleIdx="7" presStyleCnt="8">
        <dgm:presLayoutVars>
          <dgm:bulletEnabled val="1"/>
        </dgm:presLayoutVars>
      </dgm:prSet>
      <dgm:spPr/>
    </dgm:pt>
  </dgm:ptLst>
  <dgm:cxnLst>
    <dgm:cxn modelId="{F24A4310-D574-45DD-9FC0-03C9B0E06280}" type="presOf" srcId="{0F19EE44-808C-4607-B960-A9276D053DA4}" destId="{9AC57F17-14D1-4FB3-A1DF-7F18B2C5BFD1}" srcOrd="0" destOrd="0" presId="urn:microsoft.com/office/officeart/2016/7/layout/RepeatingBendingProcessNew"/>
    <dgm:cxn modelId="{29DF9122-552E-47FA-959E-E5FFAC0F93AF}" type="presOf" srcId="{3B3AF4DD-551B-4E13-86EA-A992BD6D24F2}" destId="{889486EC-B8EF-406E-85C4-0348FFCE10D8}" srcOrd="1" destOrd="0" presId="urn:microsoft.com/office/officeart/2016/7/layout/RepeatingBendingProcessNew"/>
    <dgm:cxn modelId="{A2468330-DE52-4E4D-9F8C-162653BCEA06}" srcId="{1B034D98-419D-4894-818D-4A14E26C616F}" destId="{98CDE3E0-08AC-4F96-AACA-1AE9FD275F8D}" srcOrd="3" destOrd="0" parTransId="{E433A9D0-A224-46C7-849A-989B60DBC88C}" sibTransId="{A7BA80C9-BD73-40C2-B5B0-7E89076EFB38}"/>
    <dgm:cxn modelId="{63E5E330-E384-44D9-80F2-66FC998F435A}" srcId="{1B034D98-419D-4894-818D-4A14E26C616F}" destId="{D47D920D-FACA-4AAA-9FBE-7EE72F41CA8C}" srcOrd="5" destOrd="0" parTransId="{1BF2133C-5846-42A1-8647-E2B99DAC5A71}" sibTransId="{68FA3C45-416B-46DF-BA1E-0B9DD4812500}"/>
    <dgm:cxn modelId="{4E2E1262-A6C9-4DA8-902B-3343F20353CB}" type="presOf" srcId="{1B034D98-419D-4894-818D-4A14E26C616F}" destId="{B561D978-5A7D-4CDE-BB15-97FF1875C6E9}" srcOrd="0" destOrd="0" presId="urn:microsoft.com/office/officeart/2016/7/layout/RepeatingBendingProcessNew"/>
    <dgm:cxn modelId="{2F347865-0EF6-4712-B6F0-13090AF3FA6A}" type="presOf" srcId="{28165CD6-774E-4887-BEE3-0C263E02E14F}" destId="{9EB899C9-AD7D-41DC-86C5-9D4DC2206D79}" srcOrd="0" destOrd="0" presId="urn:microsoft.com/office/officeart/2016/7/layout/RepeatingBendingProcessNew"/>
    <dgm:cxn modelId="{8E9E9C6B-E7D8-4D4B-9A6C-FE81A71AC5C1}" type="presOf" srcId="{98CDE3E0-08AC-4F96-AACA-1AE9FD275F8D}" destId="{9CCEFA44-3BE0-48CD-A68A-47F2DCF45682}" srcOrd="0" destOrd="0" presId="urn:microsoft.com/office/officeart/2016/7/layout/RepeatingBendingProcessNew"/>
    <dgm:cxn modelId="{77782551-85F4-45ED-9156-782F63C48AC2}" type="presOf" srcId="{68FA3C45-416B-46DF-BA1E-0B9DD4812500}" destId="{66E3A08D-B6DF-4462-9325-BA98C4D6E56E}" srcOrd="1" destOrd="0" presId="urn:microsoft.com/office/officeart/2016/7/layout/RepeatingBendingProcessNew"/>
    <dgm:cxn modelId="{EC876556-ABDB-4F28-AC7D-5C91B9190536}" type="presOf" srcId="{3A222AD7-7767-4CD4-A0B8-5EE811562DCE}" destId="{4E820271-1B29-4730-BAF3-38FB1A12B3E3}" srcOrd="0" destOrd="0" presId="urn:microsoft.com/office/officeart/2016/7/layout/RepeatingBendingProcessNew"/>
    <dgm:cxn modelId="{05A71759-92B4-4D54-A344-70474D4CAFF1}" type="presOf" srcId="{09DB3188-4A27-4A4F-AE04-9BB513160224}" destId="{A62664A7-34B2-4AC9-832A-8BC553281721}" srcOrd="1" destOrd="0" presId="urn:microsoft.com/office/officeart/2016/7/layout/RepeatingBendingProcessNew"/>
    <dgm:cxn modelId="{9BE13D59-5C01-4B56-B896-8279DAC13E45}" type="presOf" srcId="{D47D920D-FACA-4AAA-9FBE-7EE72F41CA8C}" destId="{14306ADE-B150-42D2-9F9E-BB8CFEC09CA7}" srcOrd="0" destOrd="0" presId="urn:microsoft.com/office/officeart/2016/7/layout/RepeatingBendingProcessNew"/>
    <dgm:cxn modelId="{7685337E-8ED6-482C-BA9C-22E67052797F}" type="presOf" srcId="{09DB3188-4A27-4A4F-AE04-9BB513160224}" destId="{2824C6F8-6B80-40A3-A90B-F5F9D371877C}" srcOrd="0" destOrd="0" presId="urn:microsoft.com/office/officeart/2016/7/layout/RepeatingBendingProcessNew"/>
    <dgm:cxn modelId="{5CDC687F-70D5-44B1-96F7-1C8C80D18B79}" srcId="{1B034D98-419D-4894-818D-4A14E26C616F}" destId="{E7EB41D6-BCBA-4CF5-A766-295DD40A30CE}" srcOrd="4" destOrd="0" parTransId="{1F4F8C4E-F4D6-44B1-BF15-F23FBD97DB06}" sibTransId="{96E854CB-FC02-4252-BD93-7EF08D7EC13C}"/>
    <dgm:cxn modelId="{A03C72A9-D74C-4331-A637-A13688D78026}" type="presOf" srcId="{A7BA80C9-BD73-40C2-B5B0-7E89076EFB38}" destId="{AC81EE27-1078-4FB8-9511-2DCD23BCB765}" srcOrd="1" destOrd="0" presId="urn:microsoft.com/office/officeart/2016/7/layout/RepeatingBendingProcessNew"/>
    <dgm:cxn modelId="{2440E5AB-01B8-4DD8-B844-50A5847041DE}" type="presOf" srcId="{3B3AF4DD-551B-4E13-86EA-A992BD6D24F2}" destId="{D580A3C6-FDFD-433A-AF02-D1CF84892CEF}" srcOrd="0" destOrd="0" presId="urn:microsoft.com/office/officeart/2016/7/layout/RepeatingBendingProcessNew"/>
    <dgm:cxn modelId="{CA5100AE-F3CC-4880-8A21-5CD2773AA4D9}" type="presOf" srcId="{1B7D7935-98A3-481A-9C38-396A57119326}" destId="{DB18E79C-D91A-487C-A86B-FAC07503F707}" srcOrd="0" destOrd="0" presId="urn:microsoft.com/office/officeart/2016/7/layout/RepeatingBendingProcessNew"/>
    <dgm:cxn modelId="{B9E994BB-D56C-4452-9FEF-75213B42680A}" type="presOf" srcId="{28165CD6-774E-4887-BEE3-0C263E02E14F}" destId="{04B7513D-A930-4814-878E-3F5D40CAFB1D}" srcOrd="1" destOrd="0" presId="urn:microsoft.com/office/officeart/2016/7/layout/RepeatingBendingProcessNew"/>
    <dgm:cxn modelId="{260043BC-4C41-4BE5-B683-17E5F50B0F4D}" srcId="{1B034D98-419D-4894-818D-4A14E26C616F}" destId="{0C168E26-2D33-422D-944D-4366877FA551}" srcOrd="7" destOrd="0" parTransId="{E5848B34-1AE1-477D-BB7E-E13764254A80}" sibTransId="{89B35CDA-F710-446F-8504-FB6A84372642}"/>
    <dgm:cxn modelId="{31E5E8BF-39DB-4103-B7DF-E6D44A17548E}" type="presOf" srcId="{96E854CB-FC02-4252-BD93-7EF08D7EC13C}" destId="{12EEAB0D-AC05-4073-B6A3-4FF8800791DF}" srcOrd="1" destOrd="0" presId="urn:microsoft.com/office/officeart/2016/7/layout/RepeatingBendingProcessNew"/>
    <dgm:cxn modelId="{3F16F7C6-9B3F-4ECB-852C-C1AF9ADC1EA9}" type="presOf" srcId="{0C168E26-2D33-422D-944D-4366877FA551}" destId="{EE6C3E35-ACD1-44E3-9496-998616D158EA}" srcOrd="0" destOrd="0" presId="urn:microsoft.com/office/officeart/2016/7/layout/RepeatingBendingProcessNew"/>
    <dgm:cxn modelId="{BD0905D3-6A81-41C5-86CE-C1E2DE6573A2}" srcId="{1B034D98-419D-4894-818D-4A14E26C616F}" destId="{0F19EE44-808C-4607-B960-A9276D053DA4}" srcOrd="6" destOrd="0" parTransId="{3D013364-59F2-45E0-A236-E0F4C8893941}" sibTransId="{3B3AF4DD-551B-4E13-86EA-A992BD6D24F2}"/>
    <dgm:cxn modelId="{3F52A9D8-F329-412A-B724-D65CA4CF7F17}" type="presOf" srcId="{E7EB41D6-BCBA-4CF5-A766-295DD40A30CE}" destId="{6ADB94C2-0CA5-40FE-9198-6AC08F6499D7}" srcOrd="0" destOrd="0" presId="urn:microsoft.com/office/officeart/2016/7/layout/RepeatingBendingProcessNew"/>
    <dgm:cxn modelId="{D99353DB-D175-415F-9974-AE06FFC762F3}" type="presOf" srcId="{68FA3C45-416B-46DF-BA1E-0B9DD4812500}" destId="{FD8B40D0-1B9E-476E-863A-3EED1B2C13D1}" srcOrd="0" destOrd="0" presId="urn:microsoft.com/office/officeart/2016/7/layout/RepeatingBendingProcessNew"/>
    <dgm:cxn modelId="{12DFC1E0-6D99-4FE4-A37C-64865C8DABE2}" type="presOf" srcId="{A7BA80C9-BD73-40C2-B5B0-7E89076EFB38}" destId="{EC4A2F2E-C40C-49F1-A35E-D4582766CEA9}" srcOrd="0" destOrd="0" presId="urn:microsoft.com/office/officeart/2016/7/layout/RepeatingBendingProcessNew"/>
    <dgm:cxn modelId="{11FB17E2-7AA0-4FE8-AA53-A1E6E5D4E23C}" type="presOf" srcId="{A831B503-4F5E-407D-8423-18EA7D7D308B}" destId="{60E2A35C-1F61-42BC-8BB1-6DA2D9249717}" srcOrd="0" destOrd="0" presId="urn:microsoft.com/office/officeart/2016/7/layout/RepeatingBendingProcessNew"/>
    <dgm:cxn modelId="{B0E217E7-DAD4-4DCD-BA91-34EFBF8CC65B}" type="presOf" srcId="{96E854CB-FC02-4252-BD93-7EF08D7EC13C}" destId="{396AF801-778B-4750-8D08-4E5AE9651FD3}" srcOrd="0" destOrd="0" presId="urn:microsoft.com/office/officeart/2016/7/layout/RepeatingBendingProcessNew"/>
    <dgm:cxn modelId="{446EF4EE-B27B-4E21-8B67-1131280029FF}" srcId="{1B034D98-419D-4894-818D-4A14E26C616F}" destId="{3A222AD7-7767-4CD4-A0B8-5EE811562DCE}" srcOrd="2" destOrd="0" parTransId="{36D39096-48E8-4717-90FE-D773F77572A7}" sibTransId="{09DB3188-4A27-4A4F-AE04-9BB513160224}"/>
    <dgm:cxn modelId="{6C1657EF-82D9-4265-98D6-2DF6D0711D05}" srcId="{1B034D98-419D-4894-818D-4A14E26C616F}" destId="{1B7D7935-98A3-481A-9C38-396A57119326}" srcOrd="0" destOrd="0" parTransId="{3EF1D336-16D2-4F36-8353-F252A8225483}" sibTransId="{A831B503-4F5E-407D-8423-18EA7D7D308B}"/>
    <dgm:cxn modelId="{69EF9DF3-063C-404E-9251-512E5FA6F668}" type="presOf" srcId="{A831B503-4F5E-407D-8423-18EA7D7D308B}" destId="{FA25598E-301B-499A-A715-846D2DE643FC}" srcOrd="1" destOrd="0" presId="urn:microsoft.com/office/officeart/2016/7/layout/RepeatingBendingProcessNew"/>
    <dgm:cxn modelId="{3A78F8F6-D587-4ADF-A5D3-A6E0973FAB0A}" type="presOf" srcId="{6453CD04-CB9D-42F3-94AD-DD031671B1DC}" destId="{C83517A8-D2E3-40B6-A452-10E0B72EA434}" srcOrd="0" destOrd="0" presId="urn:microsoft.com/office/officeart/2016/7/layout/RepeatingBendingProcessNew"/>
    <dgm:cxn modelId="{68A73EF7-8FD6-4824-BA1F-1E033B822163}" srcId="{1B034D98-419D-4894-818D-4A14E26C616F}" destId="{6453CD04-CB9D-42F3-94AD-DD031671B1DC}" srcOrd="1" destOrd="0" parTransId="{ACCF37B1-B1E8-4544-8931-326D3226667A}" sibTransId="{28165CD6-774E-4887-BEE3-0C263E02E14F}"/>
    <dgm:cxn modelId="{5DAEB900-0E69-4889-A7B5-47678F43871D}" type="presParOf" srcId="{B561D978-5A7D-4CDE-BB15-97FF1875C6E9}" destId="{DB18E79C-D91A-487C-A86B-FAC07503F707}" srcOrd="0" destOrd="0" presId="urn:microsoft.com/office/officeart/2016/7/layout/RepeatingBendingProcessNew"/>
    <dgm:cxn modelId="{84C1941C-AA7F-4DF4-99AF-D2679B1BF04D}" type="presParOf" srcId="{B561D978-5A7D-4CDE-BB15-97FF1875C6E9}" destId="{60E2A35C-1F61-42BC-8BB1-6DA2D9249717}" srcOrd="1" destOrd="0" presId="urn:microsoft.com/office/officeart/2016/7/layout/RepeatingBendingProcessNew"/>
    <dgm:cxn modelId="{9A61A704-A3E9-4E0B-A74B-762F2F7AE445}" type="presParOf" srcId="{60E2A35C-1F61-42BC-8BB1-6DA2D9249717}" destId="{FA25598E-301B-499A-A715-846D2DE643FC}" srcOrd="0" destOrd="0" presId="urn:microsoft.com/office/officeart/2016/7/layout/RepeatingBendingProcessNew"/>
    <dgm:cxn modelId="{602E46BB-13B5-4696-A96D-E7F52BC66892}" type="presParOf" srcId="{B561D978-5A7D-4CDE-BB15-97FF1875C6E9}" destId="{C83517A8-D2E3-40B6-A452-10E0B72EA434}" srcOrd="2" destOrd="0" presId="urn:microsoft.com/office/officeart/2016/7/layout/RepeatingBendingProcessNew"/>
    <dgm:cxn modelId="{A44589E2-1C79-464C-AC3A-B4D2584B22CD}" type="presParOf" srcId="{B561D978-5A7D-4CDE-BB15-97FF1875C6E9}" destId="{9EB899C9-AD7D-41DC-86C5-9D4DC2206D79}" srcOrd="3" destOrd="0" presId="urn:microsoft.com/office/officeart/2016/7/layout/RepeatingBendingProcessNew"/>
    <dgm:cxn modelId="{691B02F2-2CE8-4988-9300-E9A39B78AB67}" type="presParOf" srcId="{9EB899C9-AD7D-41DC-86C5-9D4DC2206D79}" destId="{04B7513D-A930-4814-878E-3F5D40CAFB1D}" srcOrd="0" destOrd="0" presId="urn:microsoft.com/office/officeart/2016/7/layout/RepeatingBendingProcessNew"/>
    <dgm:cxn modelId="{3B060A0B-BE1B-480B-9849-9CE7E5F3484F}" type="presParOf" srcId="{B561D978-5A7D-4CDE-BB15-97FF1875C6E9}" destId="{4E820271-1B29-4730-BAF3-38FB1A12B3E3}" srcOrd="4" destOrd="0" presId="urn:microsoft.com/office/officeart/2016/7/layout/RepeatingBendingProcessNew"/>
    <dgm:cxn modelId="{92F83D45-164E-434E-BB49-26AE00A2AADD}" type="presParOf" srcId="{B561D978-5A7D-4CDE-BB15-97FF1875C6E9}" destId="{2824C6F8-6B80-40A3-A90B-F5F9D371877C}" srcOrd="5" destOrd="0" presId="urn:microsoft.com/office/officeart/2016/7/layout/RepeatingBendingProcessNew"/>
    <dgm:cxn modelId="{75745DBC-EDE6-4D43-8C7C-0B7ADB91B0AA}" type="presParOf" srcId="{2824C6F8-6B80-40A3-A90B-F5F9D371877C}" destId="{A62664A7-34B2-4AC9-832A-8BC553281721}" srcOrd="0" destOrd="0" presId="urn:microsoft.com/office/officeart/2016/7/layout/RepeatingBendingProcessNew"/>
    <dgm:cxn modelId="{19EE9C08-BB02-4081-82FB-59B4AADD2618}" type="presParOf" srcId="{B561D978-5A7D-4CDE-BB15-97FF1875C6E9}" destId="{9CCEFA44-3BE0-48CD-A68A-47F2DCF45682}" srcOrd="6" destOrd="0" presId="urn:microsoft.com/office/officeart/2016/7/layout/RepeatingBendingProcessNew"/>
    <dgm:cxn modelId="{0A712316-FE00-4418-8C60-DEE038551C33}" type="presParOf" srcId="{B561D978-5A7D-4CDE-BB15-97FF1875C6E9}" destId="{EC4A2F2E-C40C-49F1-A35E-D4582766CEA9}" srcOrd="7" destOrd="0" presId="urn:microsoft.com/office/officeart/2016/7/layout/RepeatingBendingProcessNew"/>
    <dgm:cxn modelId="{1BB56B9D-1A16-459A-8C43-01980D64161F}" type="presParOf" srcId="{EC4A2F2E-C40C-49F1-A35E-D4582766CEA9}" destId="{AC81EE27-1078-4FB8-9511-2DCD23BCB765}" srcOrd="0" destOrd="0" presId="urn:microsoft.com/office/officeart/2016/7/layout/RepeatingBendingProcessNew"/>
    <dgm:cxn modelId="{F85EC197-EC37-4CC9-AC92-33B6EE99BCF9}" type="presParOf" srcId="{B561D978-5A7D-4CDE-BB15-97FF1875C6E9}" destId="{6ADB94C2-0CA5-40FE-9198-6AC08F6499D7}" srcOrd="8" destOrd="0" presId="urn:microsoft.com/office/officeart/2016/7/layout/RepeatingBendingProcessNew"/>
    <dgm:cxn modelId="{BFEE843F-2121-46C9-9E5E-FCAE28355E26}" type="presParOf" srcId="{B561D978-5A7D-4CDE-BB15-97FF1875C6E9}" destId="{396AF801-778B-4750-8D08-4E5AE9651FD3}" srcOrd="9" destOrd="0" presId="urn:microsoft.com/office/officeart/2016/7/layout/RepeatingBendingProcessNew"/>
    <dgm:cxn modelId="{5FF4F8CA-C891-43EA-AC79-8925ED6E7690}" type="presParOf" srcId="{396AF801-778B-4750-8D08-4E5AE9651FD3}" destId="{12EEAB0D-AC05-4073-B6A3-4FF8800791DF}" srcOrd="0" destOrd="0" presId="urn:microsoft.com/office/officeart/2016/7/layout/RepeatingBendingProcessNew"/>
    <dgm:cxn modelId="{95568A0B-5597-4408-9FA7-5EC7D2E7627D}" type="presParOf" srcId="{B561D978-5A7D-4CDE-BB15-97FF1875C6E9}" destId="{14306ADE-B150-42D2-9F9E-BB8CFEC09CA7}" srcOrd="10" destOrd="0" presId="urn:microsoft.com/office/officeart/2016/7/layout/RepeatingBendingProcessNew"/>
    <dgm:cxn modelId="{210F144A-084B-49C1-9B64-1FE60B7CD5BC}" type="presParOf" srcId="{B561D978-5A7D-4CDE-BB15-97FF1875C6E9}" destId="{FD8B40D0-1B9E-476E-863A-3EED1B2C13D1}" srcOrd="11" destOrd="0" presId="urn:microsoft.com/office/officeart/2016/7/layout/RepeatingBendingProcessNew"/>
    <dgm:cxn modelId="{88297397-5AD0-4416-8CE3-59D18575A8DC}" type="presParOf" srcId="{FD8B40D0-1B9E-476E-863A-3EED1B2C13D1}" destId="{66E3A08D-B6DF-4462-9325-BA98C4D6E56E}" srcOrd="0" destOrd="0" presId="urn:microsoft.com/office/officeart/2016/7/layout/RepeatingBendingProcessNew"/>
    <dgm:cxn modelId="{62A544C9-B1A3-496D-B82A-CEDE37312FA7}" type="presParOf" srcId="{B561D978-5A7D-4CDE-BB15-97FF1875C6E9}" destId="{9AC57F17-14D1-4FB3-A1DF-7F18B2C5BFD1}" srcOrd="12" destOrd="0" presId="urn:microsoft.com/office/officeart/2016/7/layout/RepeatingBendingProcessNew"/>
    <dgm:cxn modelId="{D993EC83-C5AD-4E16-84DF-6C403E665D82}" type="presParOf" srcId="{B561D978-5A7D-4CDE-BB15-97FF1875C6E9}" destId="{D580A3C6-FDFD-433A-AF02-D1CF84892CEF}" srcOrd="13" destOrd="0" presId="urn:microsoft.com/office/officeart/2016/7/layout/RepeatingBendingProcessNew"/>
    <dgm:cxn modelId="{150D5CBF-0CFA-419C-9878-3122C8C79F6A}" type="presParOf" srcId="{D580A3C6-FDFD-433A-AF02-D1CF84892CEF}" destId="{889486EC-B8EF-406E-85C4-0348FFCE10D8}" srcOrd="0" destOrd="0" presId="urn:microsoft.com/office/officeart/2016/7/layout/RepeatingBendingProcessNew"/>
    <dgm:cxn modelId="{3BC58849-E1B9-4C12-BD27-E76A3FD68C54}" type="presParOf" srcId="{B561D978-5A7D-4CDE-BB15-97FF1875C6E9}" destId="{EE6C3E35-ACD1-44E3-9496-998616D158EA}"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2A35C-1F61-42BC-8BB1-6DA2D9249717}">
      <dsp:nvSpPr>
        <dsp:cNvPr id="0" name=""/>
        <dsp:cNvSpPr/>
      </dsp:nvSpPr>
      <dsp:spPr>
        <a:xfrm>
          <a:off x="1841705" y="494542"/>
          <a:ext cx="381276" cy="91440"/>
        </a:xfrm>
        <a:custGeom>
          <a:avLst/>
          <a:gdLst/>
          <a:ahLst/>
          <a:cxnLst/>
          <a:rect l="0" t="0" r="0" b="0"/>
          <a:pathLst>
            <a:path>
              <a:moveTo>
                <a:pt x="0" y="45720"/>
              </a:moveTo>
              <a:lnTo>
                <a:pt x="38127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22046" y="538202"/>
        <a:ext cx="20593" cy="4118"/>
      </dsp:txXfrm>
    </dsp:sp>
    <dsp:sp modelId="{DB18E79C-D91A-487C-A86B-FAC07503F707}">
      <dsp:nvSpPr>
        <dsp:cNvPr id="0" name=""/>
        <dsp:cNvSpPr/>
      </dsp:nvSpPr>
      <dsp:spPr>
        <a:xfrm>
          <a:off x="52738" y="3032"/>
          <a:ext cx="1790767" cy="10744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749" tIns="92108" rIns="87749" bIns="92108" numCol="1" spcCol="1270" anchor="ctr" anchorCtr="0">
          <a:noAutofit/>
        </a:bodyPr>
        <a:lstStyle/>
        <a:p>
          <a:pPr marL="0" lvl="0" indent="0" algn="ctr" defTabSz="666750" rtl="0">
            <a:lnSpc>
              <a:spcPct val="90000"/>
            </a:lnSpc>
            <a:spcBef>
              <a:spcPct val="0"/>
            </a:spcBef>
            <a:spcAft>
              <a:spcPct val="35000"/>
            </a:spcAft>
            <a:buNone/>
          </a:pPr>
          <a:r>
            <a:rPr lang="en-US" sz="1500" b="1" kern="1200" dirty="0">
              <a:latin typeface="Calibri"/>
              <a:ea typeface="Calibri"/>
              <a:cs typeface="Calibri"/>
            </a:rPr>
            <a:t>Introduction </a:t>
          </a:r>
        </a:p>
      </dsp:txBody>
      <dsp:txXfrm>
        <a:off x="52738" y="3032"/>
        <a:ext cx="1790767" cy="1074460"/>
      </dsp:txXfrm>
    </dsp:sp>
    <dsp:sp modelId="{9EB899C9-AD7D-41DC-86C5-9D4DC2206D79}">
      <dsp:nvSpPr>
        <dsp:cNvPr id="0" name=""/>
        <dsp:cNvSpPr/>
      </dsp:nvSpPr>
      <dsp:spPr>
        <a:xfrm>
          <a:off x="4044349" y="494542"/>
          <a:ext cx="381276" cy="91440"/>
        </a:xfrm>
        <a:custGeom>
          <a:avLst/>
          <a:gdLst/>
          <a:ahLst/>
          <a:cxnLst/>
          <a:rect l="0" t="0" r="0" b="0"/>
          <a:pathLst>
            <a:path>
              <a:moveTo>
                <a:pt x="0" y="45720"/>
              </a:moveTo>
              <a:lnTo>
                <a:pt x="38127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4690" y="538202"/>
        <a:ext cx="20593" cy="4118"/>
      </dsp:txXfrm>
    </dsp:sp>
    <dsp:sp modelId="{C83517A8-D2E3-40B6-A452-10E0B72EA434}">
      <dsp:nvSpPr>
        <dsp:cNvPr id="0" name=""/>
        <dsp:cNvSpPr/>
      </dsp:nvSpPr>
      <dsp:spPr>
        <a:xfrm>
          <a:off x="2255381" y="3032"/>
          <a:ext cx="1790767" cy="10744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749" tIns="92108" rIns="87749" bIns="92108" numCol="1" spcCol="1270" anchor="ctr" anchorCtr="0">
          <a:noAutofit/>
        </a:bodyPr>
        <a:lstStyle/>
        <a:p>
          <a:pPr marL="0" lvl="0" indent="0" algn="ctr" defTabSz="666750" rtl="0">
            <a:lnSpc>
              <a:spcPct val="90000"/>
            </a:lnSpc>
            <a:spcBef>
              <a:spcPct val="0"/>
            </a:spcBef>
            <a:spcAft>
              <a:spcPct val="35000"/>
            </a:spcAft>
            <a:buNone/>
          </a:pPr>
          <a:r>
            <a:rPr lang="en-US" sz="1500" b="1" kern="1200" dirty="0">
              <a:latin typeface="Calibri"/>
              <a:ea typeface="Calibri"/>
              <a:cs typeface="Calibri"/>
            </a:rPr>
            <a:t>What is Innovation?</a:t>
          </a:r>
        </a:p>
      </dsp:txBody>
      <dsp:txXfrm>
        <a:off x="2255381" y="3032"/>
        <a:ext cx="1790767" cy="1074460"/>
      </dsp:txXfrm>
    </dsp:sp>
    <dsp:sp modelId="{2824C6F8-6B80-40A3-A90B-F5F9D371877C}">
      <dsp:nvSpPr>
        <dsp:cNvPr id="0" name=""/>
        <dsp:cNvSpPr/>
      </dsp:nvSpPr>
      <dsp:spPr>
        <a:xfrm>
          <a:off x="948121" y="1075692"/>
          <a:ext cx="4405287" cy="381276"/>
        </a:xfrm>
        <a:custGeom>
          <a:avLst/>
          <a:gdLst/>
          <a:ahLst/>
          <a:cxnLst/>
          <a:rect l="0" t="0" r="0" b="0"/>
          <a:pathLst>
            <a:path>
              <a:moveTo>
                <a:pt x="4405287" y="0"/>
              </a:moveTo>
              <a:lnTo>
                <a:pt x="4405287" y="207738"/>
              </a:lnTo>
              <a:lnTo>
                <a:pt x="0" y="207738"/>
              </a:lnTo>
              <a:lnTo>
                <a:pt x="0" y="381276"/>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40153" y="1264271"/>
        <a:ext cx="221224" cy="4118"/>
      </dsp:txXfrm>
    </dsp:sp>
    <dsp:sp modelId="{4E820271-1B29-4730-BAF3-38FB1A12B3E3}">
      <dsp:nvSpPr>
        <dsp:cNvPr id="0" name=""/>
        <dsp:cNvSpPr/>
      </dsp:nvSpPr>
      <dsp:spPr>
        <a:xfrm>
          <a:off x="4458025" y="3032"/>
          <a:ext cx="1790767" cy="10744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749" tIns="92108" rIns="87749" bIns="92108" numCol="1" spcCol="1270" anchor="ctr" anchorCtr="0">
          <a:noAutofit/>
        </a:bodyPr>
        <a:lstStyle/>
        <a:p>
          <a:pPr marL="0" lvl="0" indent="0" algn="ctr" defTabSz="666750" rtl="0">
            <a:lnSpc>
              <a:spcPct val="90000"/>
            </a:lnSpc>
            <a:spcBef>
              <a:spcPct val="0"/>
            </a:spcBef>
            <a:spcAft>
              <a:spcPct val="35000"/>
            </a:spcAft>
            <a:buNone/>
          </a:pPr>
          <a:r>
            <a:rPr lang="en-US" sz="1500" b="1" kern="1200" dirty="0">
              <a:latin typeface="Calibri"/>
              <a:ea typeface="Calibri"/>
              <a:cs typeface="Calibri"/>
            </a:rPr>
            <a:t>Transformation of the Educational Landscape</a:t>
          </a:r>
          <a:endParaRPr lang="en-US" sz="1500" kern="1200" dirty="0"/>
        </a:p>
      </dsp:txBody>
      <dsp:txXfrm>
        <a:off x="4458025" y="3032"/>
        <a:ext cx="1790767" cy="1074460"/>
      </dsp:txXfrm>
    </dsp:sp>
    <dsp:sp modelId="{EC4A2F2E-C40C-49F1-A35E-D4582766CEA9}">
      <dsp:nvSpPr>
        <dsp:cNvPr id="0" name=""/>
        <dsp:cNvSpPr/>
      </dsp:nvSpPr>
      <dsp:spPr>
        <a:xfrm>
          <a:off x="1841705" y="1980878"/>
          <a:ext cx="381276" cy="91440"/>
        </a:xfrm>
        <a:custGeom>
          <a:avLst/>
          <a:gdLst/>
          <a:ahLst/>
          <a:cxnLst/>
          <a:rect l="0" t="0" r="0" b="0"/>
          <a:pathLst>
            <a:path>
              <a:moveTo>
                <a:pt x="0" y="45720"/>
              </a:moveTo>
              <a:lnTo>
                <a:pt x="38127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22046" y="2024539"/>
        <a:ext cx="20593" cy="4118"/>
      </dsp:txXfrm>
    </dsp:sp>
    <dsp:sp modelId="{9CCEFA44-3BE0-48CD-A68A-47F2DCF45682}">
      <dsp:nvSpPr>
        <dsp:cNvPr id="0" name=""/>
        <dsp:cNvSpPr/>
      </dsp:nvSpPr>
      <dsp:spPr>
        <a:xfrm>
          <a:off x="52738" y="1489368"/>
          <a:ext cx="1790767" cy="10744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749" tIns="92108" rIns="87749" bIns="92108" numCol="1" spcCol="1270" anchor="ctr" anchorCtr="0">
          <a:noAutofit/>
        </a:bodyPr>
        <a:lstStyle/>
        <a:p>
          <a:pPr marL="0" lvl="0" indent="0" algn="ctr" defTabSz="666750" rtl="0">
            <a:lnSpc>
              <a:spcPct val="90000"/>
            </a:lnSpc>
            <a:spcBef>
              <a:spcPct val="0"/>
            </a:spcBef>
            <a:spcAft>
              <a:spcPct val="35000"/>
            </a:spcAft>
            <a:buNone/>
          </a:pPr>
          <a:r>
            <a:rPr lang="en-US" sz="1500" b="1" kern="1200" dirty="0">
              <a:latin typeface="Calibri"/>
              <a:ea typeface="Calibri"/>
              <a:cs typeface="Calibri"/>
            </a:rPr>
            <a:t>Key Drivers of Change in Higher Education</a:t>
          </a:r>
        </a:p>
      </dsp:txBody>
      <dsp:txXfrm>
        <a:off x="52738" y="1489368"/>
        <a:ext cx="1790767" cy="1074460"/>
      </dsp:txXfrm>
    </dsp:sp>
    <dsp:sp modelId="{396AF801-778B-4750-8D08-4E5AE9651FD3}">
      <dsp:nvSpPr>
        <dsp:cNvPr id="0" name=""/>
        <dsp:cNvSpPr/>
      </dsp:nvSpPr>
      <dsp:spPr>
        <a:xfrm>
          <a:off x="4044349" y="1980878"/>
          <a:ext cx="381276" cy="91440"/>
        </a:xfrm>
        <a:custGeom>
          <a:avLst/>
          <a:gdLst/>
          <a:ahLst/>
          <a:cxnLst/>
          <a:rect l="0" t="0" r="0" b="0"/>
          <a:pathLst>
            <a:path>
              <a:moveTo>
                <a:pt x="0" y="45720"/>
              </a:moveTo>
              <a:lnTo>
                <a:pt x="38127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4690" y="2024539"/>
        <a:ext cx="20593" cy="4118"/>
      </dsp:txXfrm>
    </dsp:sp>
    <dsp:sp modelId="{6ADB94C2-0CA5-40FE-9198-6AC08F6499D7}">
      <dsp:nvSpPr>
        <dsp:cNvPr id="0" name=""/>
        <dsp:cNvSpPr/>
      </dsp:nvSpPr>
      <dsp:spPr>
        <a:xfrm>
          <a:off x="2255381" y="1489368"/>
          <a:ext cx="1790767" cy="10744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749" tIns="92108" rIns="87749" bIns="92108" numCol="1" spcCol="1270" anchor="ctr" anchorCtr="0">
          <a:noAutofit/>
        </a:bodyPr>
        <a:lstStyle/>
        <a:p>
          <a:pPr marL="0" lvl="0" indent="0" algn="ctr" defTabSz="666750" rtl="0">
            <a:lnSpc>
              <a:spcPct val="90000"/>
            </a:lnSpc>
            <a:spcBef>
              <a:spcPct val="0"/>
            </a:spcBef>
            <a:spcAft>
              <a:spcPct val="35000"/>
            </a:spcAft>
            <a:buNone/>
          </a:pPr>
          <a:r>
            <a:rPr lang="en-US" sz="1500" b="1" kern="1200" dirty="0">
              <a:latin typeface="Calibri"/>
              <a:ea typeface="Calibri"/>
              <a:cs typeface="Calibri"/>
            </a:rPr>
            <a:t>Challenges of Innovation and Change in Higher Education</a:t>
          </a:r>
        </a:p>
      </dsp:txBody>
      <dsp:txXfrm>
        <a:off x="2255381" y="1489368"/>
        <a:ext cx="1790767" cy="1074460"/>
      </dsp:txXfrm>
    </dsp:sp>
    <dsp:sp modelId="{FD8B40D0-1B9E-476E-863A-3EED1B2C13D1}">
      <dsp:nvSpPr>
        <dsp:cNvPr id="0" name=""/>
        <dsp:cNvSpPr/>
      </dsp:nvSpPr>
      <dsp:spPr>
        <a:xfrm>
          <a:off x="948121" y="2562029"/>
          <a:ext cx="4405287" cy="381276"/>
        </a:xfrm>
        <a:custGeom>
          <a:avLst/>
          <a:gdLst/>
          <a:ahLst/>
          <a:cxnLst/>
          <a:rect l="0" t="0" r="0" b="0"/>
          <a:pathLst>
            <a:path>
              <a:moveTo>
                <a:pt x="4405287" y="0"/>
              </a:moveTo>
              <a:lnTo>
                <a:pt x="4405287" y="207738"/>
              </a:lnTo>
              <a:lnTo>
                <a:pt x="0" y="207738"/>
              </a:lnTo>
              <a:lnTo>
                <a:pt x="0" y="381276"/>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40153" y="2750607"/>
        <a:ext cx="221224" cy="4118"/>
      </dsp:txXfrm>
    </dsp:sp>
    <dsp:sp modelId="{14306ADE-B150-42D2-9F9E-BB8CFEC09CA7}">
      <dsp:nvSpPr>
        <dsp:cNvPr id="0" name=""/>
        <dsp:cNvSpPr/>
      </dsp:nvSpPr>
      <dsp:spPr>
        <a:xfrm>
          <a:off x="4458025" y="1489368"/>
          <a:ext cx="1790767" cy="10744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749" tIns="92108" rIns="87749" bIns="92108" numCol="1" spcCol="1270" anchor="ctr" anchorCtr="0">
          <a:noAutofit/>
        </a:bodyPr>
        <a:lstStyle/>
        <a:p>
          <a:pPr marL="0" lvl="0" indent="0" algn="ctr" defTabSz="666750" rtl="0">
            <a:lnSpc>
              <a:spcPct val="90000"/>
            </a:lnSpc>
            <a:spcBef>
              <a:spcPct val="0"/>
            </a:spcBef>
            <a:spcAft>
              <a:spcPct val="35000"/>
            </a:spcAft>
            <a:buNone/>
          </a:pPr>
          <a:r>
            <a:rPr lang="en-US" sz="1500" b="1" kern="1200" dirty="0">
              <a:latin typeface="Calibri"/>
              <a:ea typeface="Calibri"/>
              <a:cs typeface="Calibri"/>
            </a:rPr>
            <a:t>Innovation in Action</a:t>
          </a:r>
        </a:p>
      </dsp:txBody>
      <dsp:txXfrm>
        <a:off x="4458025" y="1489368"/>
        <a:ext cx="1790767" cy="1074460"/>
      </dsp:txXfrm>
    </dsp:sp>
    <dsp:sp modelId="{D580A3C6-FDFD-433A-AF02-D1CF84892CEF}">
      <dsp:nvSpPr>
        <dsp:cNvPr id="0" name=""/>
        <dsp:cNvSpPr/>
      </dsp:nvSpPr>
      <dsp:spPr>
        <a:xfrm>
          <a:off x="1841705" y="3467215"/>
          <a:ext cx="381276" cy="91440"/>
        </a:xfrm>
        <a:custGeom>
          <a:avLst/>
          <a:gdLst/>
          <a:ahLst/>
          <a:cxnLst/>
          <a:rect l="0" t="0" r="0" b="0"/>
          <a:pathLst>
            <a:path>
              <a:moveTo>
                <a:pt x="0" y="45720"/>
              </a:moveTo>
              <a:lnTo>
                <a:pt x="38127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22046" y="3510876"/>
        <a:ext cx="20593" cy="4118"/>
      </dsp:txXfrm>
    </dsp:sp>
    <dsp:sp modelId="{9AC57F17-14D1-4FB3-A1DF-7F18B2C5BFD1}">
      <dsp:nvSpPr>
        <dsp:cNvPr id="0" name=""/>
        <dsp:cNvSpPr/>
      </dsp:nvSpPr>
      <dsp:spPr>
        <a:xfrm>
          <a:off x="52738" y="2975705"/>
          <a:ext cx="1790767" cy="10744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749" tIns="92108" rIns="87749" bIns="92108" numCol="1" spcCol="1270" anchor="ctr" anchorCtr="0">
          <a:noAutofit/>
        </a:bodyPr>
        <a:lstStyle/>
        <a:p>
          <a:pPr marL="0" lvl="0" indent="0" algn="ctr" defTabSz="666750" rtl="0">
            <a:lnSpc>
              <a:spcPct val="90000"/>
            </a:lnSpc>
            <a:spcBef>
              <a:spcPct val="0"/>
            </a:spcBef>
            <a:spcAft>
              <a:spcPct val="35000"/>
            </a:spcAft>
            <a:buNone/>
          </a:pPr>
          <a:r>
            <a:rPr lang="en-US" sz="1500" b="1" kern="1200" dirty="0">
              <a:latin typeface="Calibri"/>
              <a:ea typeface="Calibri"/>
              <a:cs typeface="Calibri"/>
            </a:rPr>
            <a:t>Culture of Innovation </a:t>
          </a:r>
        </a:p>
      </dsp:txBody>
      <dsp:txXfrm>
        <a:off x="52738" y="2975705"/>
        <a:ext cx="1790767" cy="1074460"/>
      </dsp:txXfrm>
    </dsp:sp>
    <dsp:sp modelId="{EE6C3E35-ACD1-44E3-9496-998616D158EA}">
      <dsp:nvSpPr>
        <dsp:cNvPr id="0" name=""/>
        <dsp:cNvSpPr/>
      </dsp:nvSpPr>
      <dsp:spPr>
        <a:xfrm>
          <a:off x="2255381" y="2975705"/>
          <a:ext cx="1790767" cy="10744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749" tIns="92108" rIns="87749" bIns="92108"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libri"/>
              <a:ea typeface="Calibri"/>
              <a:cs typeface="Calibri"/>
            </a:rPr>
            <a:t>Conclusion – Summary and call to action</a:t>
          </a:r>
        </a:p>
      </dsp:txBody>
      <dsp:txXfrm>
        <a:off x="2255381" y="2975705"/>
        <a:ext cx="1790767" cy="1074460"/>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Rectangle 1">
          <a:extLst xmlns:a="http://schemas.openxmlformats.org/drawingml/2006/main">
            <a:ext uri="{FF2B5EF4-FFF2-40B4-BE49-F238E27FC236}">
              <a16:creationId xmlns:a16="http://schemas.microsoft.com/office/drawing/2014/main" id="{924ED877-E016-4736-BA15-B7E08914B5B3}"/>
            </a:ext>
          </a:extLst>
        </cdr:cNvPr>
        <cdr:cNvSpPr/>
      </cdr:nvSpPr>
      <cdr:spPr>
        <a:xfrm xmlns:a="http://schemas.openxmlformats.org/drawingml/2006/main">
          <a:off x="0" y="0"/>
          <a:ext cx="3389313" cy="444419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dr:relSizeAnchor xmlns:cdr="http://schemas.openxmlformats.org/drawingml/2006/chartDrawing">
    <cdr:from>
      <cdr:x>0</cdr:x>
      <cdr:y>0.01573</cdr:y>
    </cdr:from>
    <cdr:to>
      <cdr:x>1</cdr:x>
      <cdr:y>0.99541</cdr:y>
    </cdr:to>
    <cdr:sp macro="" textlink="">
      <cdr:nvSpPr>
        <cdr:cNvPr id="3" name="Rectangle 2">
          <a:extLst xmlns:a="http://schemas.openxmlformats.org/drawingml/2006/main">
            <a:ext uri="{FF2B5EF4-FFF2-40B4-BE49-F238E27FC236}">
              <a16:creationId xmlns:a16="http://schemas.microsoft.com/office/drawing/2014/main" id="{6A7CD3C2-FB35-40AE-A325-CA3A3223D0AF}"/>
            </a:ext>
          </a:extLst>
        </cdr:cNvPr>
        <cdr:cNvSpPr/>
      </cdr:nvSpPr>
      <cdr:spPr>
        <a:xfrm xmlns:a="http://schemas.openxmlformats.org/drawingml/2006/main">
          <a:off x="0" y="69912"/>
          <a:ext cx="3389313" cy="435390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solidFill>
              <a:sysClr val="windowText" lastClr="0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Rectangle 1">
          <a:extLst xmlns:a="http://schemas.openxmlformats.org/drawingml/2006/main">
            <a:ext uri="{FF2B5EF4-FFF2-40B4-BE49-F238E27FC236}">
              <a16:creationId xmlns:a16="http://schemas.microsoft.com/office/drawing/2014/main" id="{924ED877-E016-4736-BA15-B7E08914B5B3}"/>
            </a:ext>
          </a:extLst>
        </cdr:cNvPr>
        <cdr:cNvSpPr/>
      </cdr:nvSpPr>
      <cdr:spPr>
        <a:xfrm xmlns:a="http://schemas.openxmlformats.org/drawingml/2006/main">
          <a:off x="0" y="0"/>
          <a:ext cx="3389313" cy="444419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dr:relSizeAnchor xmlns:cdr="http://schemas.openxmlformats.org/drawingml/2006/chartDrawing">
    <cdr:from>
      <cdr:x>0</cdr:x>
      <cdr:y>0.01573</cdr:y>
    </cdr:from>
    <cdr:to>
      <cdr:x>1</cdr:x>
      <cdr:y>0.99541</cdr:y>
    </cdr:to>
    <cdr:sp macro="" textlink="">
      <cdr:nvSpPr>
        <cdr:cNvPr id="3" name="Rectangle 2">
          <a:extLst xmlns:a="http://schemas.openxmlformats.org/drawingml/2006/main">
            <a:ext uri="{FF2B5EF4-FFF2-40B4-BE49-F238E27FC236}">
              <a16:creationId xmlns:a16="http://schemas.microsoft.com/office/drawing/2014/main" id="{6A7CD3C2-FB35-40AE-A325-CA3A3223D0AF}"/>
            </a:ext>
          </a:extLst>
        </cdr:cNvPr>
        <cdr:cNvSpPr/>
      </cdr:nvSpPr>
      <cdr:spPr>
        <a:xfrm xmlns:a="http://schemas.openxmlformats.org/drawingml/2006/main">
          <a:off x="0" y="69912"/>
          <a:ext cx="3389313" cy="435390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solidFill>
              <a:sysClr val="windowText" lastClr="00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4/4/2025</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4/4/2025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828BFFA-7DC2-4F9C-B837-13C7B3D9BC7C}" type="slidenum">
              <a:rPr lang="en-US" smtClean="0"/>
              <a:t>3</a:t>
            </a:fld>
            <a:endParaRPr lang="en-US"/>
          </a:p>
        </p:txBody>
      </p:sp>
    </p:spTree>
    <p:extLst>
      <p:ext uri="{BB962C8B-B14F-4D97-AF65-F5344CB8AC3E}">
        <p14:creationId xmlns:p14="http://schemas.microsoft.com/office/powerpoint/2010/main" val="1678278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15</a:t>
            </a:fld>
            <a:endParaRPr lang="en-US" noProof="0" dirty="0"/>
          </a:p>
        </p:txBody>
      </p:sp>
    </p:spTree>
    <p:extLst>
      <p:ext uri="{BB962C8B-B14F-4D97-AF65-F5344CB8AC3E}">
        <p14:creationId xmlns:p14="http://schemas.microsoft.com/office/powerpoint/2010/main" val="2633624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16</a:t>
            </a:fld>
            <a:endParaRPr lang="en-US" noProof="0" dirty="0"/>
          </a:p>
        </p:txBody>
      </p:sp>
    </p:spTree>
    <p:extLst>
      <p:ext uri="{BB962C8B-B14F-4D97-AF65-F5344CB8AC3E}">
        <p14:creationId xmlns:p14="http://schemas.microsoft.com/office/powerpoint/2010/main" val="2251885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ea typeface="Calibri"/>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17</a:t>
            </a:fld>
            <a:endParaRPr lang="en-US" noProof="0" dirty="0"/>
          </a:p>
        </p:txBody>
      </p:sp>
    </p:spTree>
    <p:extLst>
      <p:ext uri="{BB962C8B-B14F-4D97-AF65-F5344CB8AC3E}">
        <p14:creationId xmlns:p14="http://schemas.microsoft.com/office/powerpoint/2010/main" val="1913331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28BFFA-7DC2-4F9C-B837-13C7B3D9BC7C}" type="slidenum">
              <a:rPr lang="en-US" smtClean="0"/>
              <a:t>20</a:t>
            </a:fld>
            <a:endParaRPr lang="en-US"/>
          </a:p>
        </p:txBody>
      </p:sp>
    </p:spTree>
    <p:extLst>
      <p:ext uri="{BB962C8B-B14F-4D97-AF65-F5344CB8AC3E}">
        <p14:creationId xmlns:p14="http://schemas.microsoft.com/office/powerpoint/2010/main" val="1064684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21</a:t>
            </a:fld>
            <a:endParaRPr lang="en-US" noProof="0" dirty="0"/>
          </a:p>
        </p:txBody>
      </p:sp>
    </p:spTree>
    <p:extLst>
      <p:ext uri="{BB962C8B-B14F-4D97-AF65-F5344CB8AC3E}">
        <p14:creationId xmlns:p14="http://schemas.microsoft.com/office/powerpoint/2010/main" val="1096470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BC339-DFDE-B3B4-7A40-973D261742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176E9-D7F8-D955-5AF6-41952424EA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96D113-3B95-B567-00A7-3F93722E2B3F}"/>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BC5B9F1E-4B88-44A1-4430-79906A699752}"/>
              </a:ext>
            </a:extLst>
          </p:cNvPr>
          <p:cNvSpPr>
            <a:spLocks noGrp="1"/>
          </p:cNvSpPr>
          <p:nvPr>
            <p:ph type="sldNum" sz="quarter" idx="5"/>
          </p:nvPr>
        </p:nvSpPr>
        <p:spPr/>
        <p:txBody>
          <a:bodyPr/>
          <a:lstStyle/>
          <a:p>
            <a:fld id="{8530193B-564F-4854-8A52-728F3FB19C85}" type="slidenum">
              <a:rPr lang="en-US" noProof="0" smtClean="0"/>
              <a:t>22</a:t>
            </a:fld>
            <a:endParaRPr lang="en-US" noProof="0" dirty="0"/>
          </a:p>
        </p:txBody>
      </p:sp>
    </p:spTree>
    <p:extLst>
      <p:ext uri="{BB962C8B-B14F-4D97-AF65-F5344CB8AC3E}">
        <p14:creationId xmlns:p14="http://schemas.microsoft.com/office/powerpoint/2010/main" val="2396268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23</a:t>
            </a:fld>
            <a:endParaRPr lang="en-US" noProof="0" dirty="0"/>
          </a:p>
        </p:txBody>
      </p:sp>
    </p:spTree>
    <p:extLst>
      <p:ext uri="{BB962C8B-B14F-4D97-AF65-F5344CB8AC3E}">
        <p14:creationId xmlns:p14="http://schemas.microsoft.com/office/powerpoint/2010/main" val="1734412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24</a:t>
            </a:fld>
            <a:endParaRPr lang="en-US" noProof="0" dirty="0"/>
          </a:p>
        </p:txBody>
      </p:sp>
    </p:spTree>
    <p:extLst>
      <p:ext uri="{BB962C8B-B14F-4D97-AF65-F5344CB8AC3E}">
        <p14:creationId xmlns:p14="http://schemas.microsoft.com/office/powerpoint/2010/main" val="4135091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26</a:t>
            </a:fld>
            <a:endParaRPr lang="en-US" noProof="0" dirty="0"/>
          </a:p>
        </p:txBody>
      </p:sp>
    </p:spTree>
    <p:extLst>
      <p:ext uri="{BB962C8B-B14F-4D97-AF65-F5344CB8AC3E}">
        <p14:creationId xmlns:p14="http://schemas.microsoft.com/office/powerpoint/2010/main" val="848254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27</a:t>
            </a:fld>
            <a:endParaRPr lang="en-US" noProof="0" dirty="0"/>
          </a:p>
        </p:txBody>
      </p:sp>
    </p:spTree>
    <p:extLst>
      <p:ext uri="{BB962C8B-B14F-4D97-AF65-F5344CB8AC3E}">
        <p14:creationId xmlns:p14="http://schemas.microsoft.com/office/powerpoint/2010/main" val="4291134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828BFFA-7DC2-4F9C-B837-13C7B3D9BC7C}" type="slidenum">
              <a:rPr lang="en-US" smtClean="0"/>
              <a:t>4</a:t>
            </a:fld>
            <a:endParaRPr lang="en-US"/>
          </a:p>
        </p:txBody>
      </p:sp>
    </p:spTree>
    <p:extLst>
      <p:ext uri="{BB962C8B-B14F-4D97-AF65-F5344CB8AC3E}">
        <p14:creationId xmlns:p14="http://schemas.microsoft.com/office/powerpoint/2010/main" val="2713179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8EEB8-DAE8-9576-9025-B8979DCE3F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423E4-12C6-7EB3-D0E9-CCD54E5F80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5B9451-CB6E-65C2-C279-EFC912C955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BDC85C-6A01-74BB-E6D1-5E84EC8B01DB}"/>
              </a:ext>
            </a:extLst>
          </p:cNvPr>
          <p:cNvSpPr>
            <a:spLocks noGrp="1"/>
          </p:cNvSpPr>
          <p:nvPr>
            <p:ph type="sldNum" sz="quarter" idx="5"/>
          </p:nvPr>
        </p:nvSpPr>
        <p:spPr/>
        <p:txBody>
          <a:bodyPr/>
          <a:lstStyle/>
          <a:p>
            <a:fld id="{8530193B-564F-4854-8A52-728F3FB19C85}" type="slidenum">
              <a:rPr lang="en-US" noProof="0" smtClean="0"/>
              <a:t>28</a:t>
            </a:fld>
            <a:endParaRPr lang="en-US" noProof="0" dirty="0"/>
          </a:p>
        </p:txBody>
      </p:sp>
    </p:spTree>
    <p:extLst>
      <p:ext uri="{BB962C8B-B14F-4D97-AF65-F5344CB8AC3E}">
        <p14:creationId xmlns:p14="http://schemas.microsoft.com/office/powerpoint/2010/main" val="1989663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29</a:t>
            </a:fld>
            <a:endParaRPr lang="en-US" noProof="0" dirty="0"/>
          </a:p>
        </p:txBody>
      </p:sp>
    </p:spTree>
    <p:extLst>
      <p:ext uri="{BB962C8B-B14F-4D97-AF65-F5344CB8AC3E}">
        <p14:creationId xmlns:p14="http://schemas.microsoft.com/office/powerpoint/2010/main" val="4016171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30</a:t>
            </a:fld>
            <a:endParaRPr lang="en-US" noProof="0" dirty="0"/>
          </a:p>
        </p:txBody>
      </p:sp>
    </p:spTree>
    <p:extLst>
      <p:ext uri="{BB962C8B-B14F-4D97-AF65-F5344CB8AC3E}">
        <p14:creationId xmlns:p14="http://schemas.microsoft.com/office/powerpoint/2010/main" val="1851302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31</a:t>
            </a:fld>
            <a:endParaRPr lang="en-US" noProof="0" dirty="0"/>
          </a:p>
        </p:txBody>
      </p:sp>
    </p:spTree>
    <p:extLst>
      <p:ext uri="{BB962C8B-B14F-4D97-AF65-F5344CB8AC3E}">
        <p14:creationId xmlns:p14="http://schemas.microsoft.com/office/powerpoint/2010/main" val="3462869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34</a:t>
            </a:fld>
            <a:endParaRPr lang="en-US" noProof="0" dirty="0"/>
          </a:p>
        </p:txBody>
      </p:sp>
    </p:spTree>
    <p:extLst>
      <p:ext uri="{BB962C8B-B14F-4D97-AF65-F5344CB8AC3E}">
        <p14:creationId xmlns:p14="http://schemas.microsoft.com/office/powerpoint/2010/main" val="2742496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b="1" dirty="0"/>
              <a:t>To conclude this presentation, we have explored the transformative journey of higher education in response to a shifting educational climate. We have examined the historical changes, current trends, and future directions that are shaping the landscape of higher education. Innovation has been a central theme, highlighting the importance of embracing new ideas, methods, and technologies to enhance learning experiences and meet the evolving needs of students.</a:t>
            </a:r>
            <a:endParaRPr lang="en-US" b="1" dirty="0">
              <a:ea typeface="Calibri"/>
              <a:cs typeface="Calibri"/>
            </a:endParaRPr>
          </a:p>
          <a:p>
            <a:pPr marL="285750" indent="-285750">
              <a:lnSpc>
                <a:spcPct val="90000"/>
              </a:lnSpc>
              <a:spcBef>
                <a:spcPts val="1000"/>
              </a:spcBef>
              <a:buFont typeface="Arial"/>
              <a:buChar char="•"/>
            </a:pPr>
            <a:r>
              <a:rPr lang="en-US" b="1" dirty="0"/>
              <a:t>As we move forward, it is crucial to foster a culture of innovation within educational institutions. This involves establishing a clear vision, promoting collaboration, providing resources, and continuously improving. By doing so, we can create an environment that supports creativity, critical thinking, and lifelong learning.</a:t>
            </a:r>
            <a:endParaRPr lang="en-US" b="1">
              <a:ea typeface="Calibri"/>
              <a:cs typeface="Calibri"/>
            </a:endParaRPr>
          </a:p>
          <a:p>
            <a:pPr marL="285750" indent="-285750">
              <a:lnSpc>
                <a:spcPct val="90000"/>
              </a:lnSpc>
              <a:spcBef>
                <a:spcPts val="1000"/>
              </a:spcBef>
              <a:buFont typeface="Arial"/>
              <a:buChar char="•"/>
            </a:pPr>
            <a:r>
              <a:rPr lang="en-US" b="1" dirty="0"/>
              <a:t>Thank you for your attention and participation. If you have any questions or would like to discuss further, please feel free to reach out.</a:t>
            </a:r>
            <a:endParaRPr lang="en-US" b="1">
              <a:ea typeface="Calibri"/>
              <a:cs typeface="Calibri"/>
            </a:endParaRPr>
          </a:p>
          <a:p>
            <a:pPr marL="285750" indent="-285750">
              <a:lnSpc>
                <a:spcPct val="90000"/>
              </a:lnSpc>
              <a:spcBef>
                <a:spcPts val="1000"/>
              </a:spcBef>
              <a:buFont typeface="Arial"/>
              <a:buChar char="•"/>
            </a:pPr>
            <a:r>
              <a:rPr lang="en-US" b="1" dirty="0"/>
              <a:t>Dr. Kristin B. Martin Franklin University</a:t>
            </a: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35</a:t>
            </a:fld>
            <a:endParaRPr lang="en-US" noProof="0" dirty="0"/>
          </a:p>
        </p:txBody>
      </p:sp>
    </p:spTree>
    <p:extLst>
      <p:ext uri="{BB962C8B-B14F-4D97-AF65-F5344CB8AC3E}">
        <p14:creationId xmlns:p14="http://schemas.microsoft.com/office/powerpoint/2010/main" val="273546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828BFFA-7DC2-4F9C-B837-13C7B3D9BC7C}" type="slidenum">
              <a:rPr lang="en-US" smtClean="0"/>
              <a:t>5</a:t>
            </a:fld>
            <a:endParaRPr lang="en-US"/>
          </a:p>
        </p:txBody>
      </p:sp>
    </p:spTree>
    <p:extLst>
      <p:ext uri="{BB962C8B-B14F-4D97-AF65-F5344CB8AC3E}">
        <p14:creationId xmlns:p14="http://schemas.microsoft.com/office/powerpoint/2010/main" val="44547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6</a:t>
            </a:fld>
            <a:endParaRPr lang="en-US" noProof="0" dirty="0"/>
          </a:p>
        </p:txBody>
      </p:sp>
    </p:spTree>
    <p:extLst>
      <p:ext uri="{BB962C8B-B14F-4D97-AF65-F5344CB8AC3E}">
        <p14:creationId xmlns:p14="http://schemas.microsoft.com/office/powerpoint/2010/main" val="235356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828BFFA-7DC2-4F9C-B837-13C7B3D9BC7C}" type="slidenum">
              <a:rPr lang="en-US" smtClean="0"/>
              <a:t>7</a:t>
            </a:fld>
            <a:endParaRPr lang="en-US"/>
          </a:p>
        </p:txBody>
      </p:sp>
    </p:spTree>
    <p:extLst>
      <p:ext uri="{BB962C8B-B14F-4D97-AF65-F5344CB8AC3E}">
        <p14:creationId xmlns:p14="http://schemas.microsoft.com/office/powerpoint/2010/main" val="1737409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828BFFA-7DC2-4F9C-B837-13C7B3D9BC7C}" type="slidenum">
              <a:rPr lang="en-US" smtClean="0"/>
              <a:t>8</a:t>
            </a:fld>
            <a:endParaRPr lang="en-US"/>
          </a:p>
        </p:txBody>
      </p:sp>
    </p:spTree>
    <p:extLst>
      <p:ext uri="{BB962C8B-B14F-4D97-AF65-F5344CB8AC3E}">
        <p14:creationId xmlns:p14="http://schemas.microsoft.com/office/powerpoint/2010/main" val="1546189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12</a:t>
            </a:fld>
            <a:endParaRPr lang="en-US" noProof="0" dirty="0"/>
          </a:p>
        </p:txBody>
      </p:sp>
    </p:spTree>
    <p:extLst>
      <p:ext uri="{BB962C8B-B14F-4D97-AF65-F5344CB8AC3E}">
        <p14:creationId xmlns:p14="http://schemas.microsoft.com/office/powerpoint/2010/main" val="481106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13</a:t>
            </a:fld>
            <a:endParaRPr lang="en-US" noProof="0" dirty="0"/>
          </a:p>
        </p:txBody>
      </p:sp>
    </p:spTree>
    <p:extLst>
      <p:ext uri="{BB962C8B-B14F-4D97-AF65-F5344CB8AC3E}">
        <p14:creationId xmlns:p14="http://schemas.microsoft.com/office/powerpoint/2010/main" val="25112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14</a:t>
            </a:fld>
            <a:endParaRPr lang="en-US" noProof="0" dirty="0"/>
          </a:p>
        </p:txBody>
      </p:sp>
    </p:spTree>
    <p:extLst>
      <p:ext uri="{BB962C8B-B14F-4D97-AF65-F5344CB8AC3E}">
        <p14:creationId xmlns:p14="http://schemas.microsoft.com/office/powerpoint/2010/main" val="3677546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3.xml"/></Relationships>
</file>

<file path=ppt/slideLayouts/_rels/slideLayout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1.xml"/><Relationship Id="rId4" Type="http://schemas.openxmlformats.org/officeDocument/2006/relationships/chart" Target="../charts/chart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2040633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graphicFrame>
        <p:nvGraphicFramePr>
          <p:cNvPr id="8" name="Chart 7" title="Gross Revenue Placeholder Chart">
            <a:extLst>
              <a:ext uri="{FF2B5EF4-FFF2-40B4-BE49-F238E27FC236}">
                <a16:creationId xmlns:a16="http://schemas.microsoft.com/office/drawing/2014/main" id="{0F60C5FF-F2F2-4EA7-ADED-E162A5B82B4C}"/>
              </a:ext>
            </a:extLst>
          </p:cNvPr>
          <p:cNvGraphicFramePr/>
          <p:nvPr userDrawn="1"/>
        </p:nvGraphicFramePr>
        <p:xfrm>
          <a:off x="431800" y="1512000"/>
          <a:ext cx="3389313" cy="4444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title="Gross Revenue Placeholder Chart">
            <a:extLst>
              <a:ext uri="{FF2B5EF4-FFF2-40B4-BE49-F238E27FC236}">
                <a16:creationId xmlns:a16="http://schemas.microsoft.com/office/drawing/2014/main" id="{D5AA46A9-40E0-4FA5-BFED-6D14ED62EFFB}"/>
              </a:ext>
            </a:extLst>
          </p:cNvPr>
          <p:cNvGraphicFramePr/>
          <p:nvPr userDrawn="1"/>
        </p:nvGraphicFramePr>
        <p:xfrm>
          <a:off x="4406900" y="1512000"/>
          <a:ext cx="3389313" cy="4444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title="Gross Revenue Placeholder Chart">
            <a:extLst>
              <a:ext uri="{FF2B5EF4-FFF2-40B4-BE49-F238E27FC236}">
                <a16:creationId xmlns:a16="http://schemas.microsoft.com/office/drawing/2014/main" id="{F7175363-BD78-41A0-92CF-0F9E5A14568A}"/>
              </a:ext>
            </a:extLst>
          </p:cNvPr>
          <p:cNvGraphicFramePr/>
          <p:nvPr userDrawn="1"/>
        </p:nvGraphicFramePr>
        <p:xfrm>
          <a:off x="8382000" y="1512000"/>
          <a:ext cx="3389313" cy="44441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58265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graphicFrame>
        <p:nvGraphicFramePr>
          <p:cNvPr id="8" name="Chart 7" title="Gross Revenue Placeholder Chart">
            <a:extLst>
              <a:ext uri="{FF2B5EF4-FFF2-40B4-BE49-F238E27FC236}">
                <a16:creationId xmlns:a16="http://schemas.microsoft.com/office/drawing/2014/main" id="{0F60C5FF-F2F2-4EA7-ADED-E162A5B82B4C}"/>
              </a:ext>
            </a:extLst>
          </p:cNvPr>
          <p:cNvGraphicFramePr/>
          <p:nvPr userDrawn="1">
            <p:extLst>
              <p:ext uri="{D42A27DB-BD31-4B8C-83A1-F6EECF244321}">
                <p14:modId xmlns:p14="http://schemas.microsoft.com/office/powerpoint/2010/main" val="537021869"/>
              </p:ext>
            </p:extLst>
          </p:nvPr>
        </p:nvGraphicFramePr>
        <p:xfrm>
          <a:off x="431800" y="1512000"/>
          <a:ext cx="3389313" cy="4444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title="Gross Revenue Placeholder Chart">
            <a:extLst>
              <a:ext uri="{FF2B5EF4-FFF2-40B4-BE49-F238E27FC236}">
                <a16:creationId xmlns:a16="http://schemas.microsoft.com/office/drawing/2014/main" id="{D5AA46A9-40E0-4FA5-BFED-6D14ED62EFFB}"/>
              </a:ext>
            </a:extLst>
          </p:cNvPr>
          <p:cNvGraphicFramePr/>
          <p:nvPr userDrawn="1">
            <p:extLst>
              <p:ext uri="{D42A27DB-BD31-4B8C-83A1-F6EECF244321}">
                <p14:modId xmlns:p14="http://schemas.microsoft.com/office/powerpoint/2010/main" val="2314973354"/>
              </p:ext>
            </p:extLst>
          </p:nvPr>
        </p:nvGraphicFramePr>
        <p:xfrm>
          <a:off x="4406900" y="1512000"/>
          <a:ext cx="3389313" cy="4444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title="Gross Revenue Placeholder Chart">
            <a:extLst>
              <a:ext uri="{FF2B5EF4-FFF2-40B4-BE49-F238E27FC236}">
                <a16:creationId xmlns:a16="http://schemas.microsoft.com/office/drawing/2014/main" id="{F7175363-BD78-41A0-92CF-0F9E5A14568A}"/>
              </a:ext>
            </a:extLst>
          </p:cNvPr>
          <p:cNvGraphicFramePr/>
          <p:nvPr userDrawn="1">
            <p:extLst>
              <p:ext uri="{D42A27DB-BD31-4B8C-83A1-F6EECF244321}">
                <p14:modId xmlns:p14="http://schemas.microsoft.com/office/powerpoint/2010/main" val="351553000"/>
              </p:ext>
            </p:extLst>
          </p:nvPr>
        </p:nvGraphicFramePr>
        <p:xfrm>
          <a:off x="8382000" y="1512000"/>
          <a:ext cx="3389313" cy="44441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58265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4/4/2025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97979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4/4/2025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86604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4/4/2025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096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4/4/2025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16614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4/4/2025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99848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4/4/2025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91851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4/4/2025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96458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4/4/2025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502729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4/4/2025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63481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4/4/2025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84779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4/4/2025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770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104052"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102595"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3238592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I60V3">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7A8118FB-1A8E-A9E5-5B2F-3B986FD69E93}"/>
              </a:ext>
            </a:extLst>
          </p:cNvPr>
          <p:cNvCxnSpPr>
            <a:cxnSpLocks/>
          </p:cNvCxnSpPr>
          <p:nvPr userDrawn="1"/>
        </p:nvCxnSpPr>
        <p:spPr>
          <a:xfrm>
            <a:off x="587375" y="3908782"/>
            <a:ext cx="1125410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207397F2-212D-3A9C-585D-F7362936EAC0}"/>
              </a:ext>
            </a:extLst>
          </p:cNvPr>
          <p:cNvSpPr>
            <a:spLocks noGrp="1"/>
          </p:cNvSpPr>
          <p:nvPr>
            <p:ph type="ftr" sz="quarter" idx="10"/>
          </p:nvPr>
        </p:nvSpPr>
        <p:spPr/>
        <p:txBody>
          <a:bodyPr/>
          <a:lstStyle/>
          <a:p>
            <a:r>
              <a:rPr lang="en-ID"/>
              <a:t>PRESENTATION TITLE</a:t>
            </a:r>
            <a:endParaRPr lang="en-ID" dirty="0"/>
          </a:p>
        </p:txBody>
      </p:sp>
      <p:sp>
        <p:nvSpPr>
          <p:cNvPr id="4" name="Slide Number Placeholder 3">
            <a:extLst>
              <a:ext uri="{FF2B5EF4-FFF2-40B4-BE49-F238E27FC236}">
                <a16:creationId xmlns:a16="http://schemas.microsoft.com/office/drawing/2014/main" id="{AD5C6FE0-5103-FAEE-F71B-5E68DD283BEA}"/>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5" name="Title 1">
            <a:extLst>
              <a:ext uri="{FF2B5EF4-FFF2-40B4-BE49-F238E27FC236}">
                <a16:creationId xmlns:a16="http://schemas.microsoft.com/office/drawing/2014/main" id="{C473C5E4-D933-2FBD-3307-9533856ABEEF}"/>
              </a:ext>
            </a:extLst>
          </p:cNvPr>
          <p:cNvSpPr>
            <a:spLocks noGrp="1"/>
          </p:cNvSpPr>
          <p:nvPr>
            <p:ph type="title"/>
          </p:nvPr>
        </p:nvSpPr>
        <p:spPr>
          <a:xfrm>
            <a:off x="599016" y="583764"/>
            <a:ext cx="10490623" cy="960000"/>
          </a:xfrm>
        </p:spPr>
        <p:txBody>
          <a:bodyPr anchor="t">
            <a:noAutofit/>
          </a:bodyPr>
          <a:lstStyle/>
          <a:p>
            <a:r>
              <a:rPr lang="en-US" dirty="0"/>
              <a:t>Click to edit Master title style</a:t>
            </a:r>
            <a:endParaRPr lang="en-UZ" dirty="0"/>
          </a:p>
        </p:txBody>
      </p:sp>
      <p:sp>
        <p:nvSpPr>
          <p:cNvPr id="34" name="Text Placeholder 6">
            <a:extLst>
              <a:ext uri="{FF2B5EF4-FFF2-40B4-BE49-F238E27FC236}">
                <a16:creationId xmlns:a16="http://schemas.microsoft.com/office/drawing/2014/main" id="{11596524-C63D-A1E8-4A0B-8CBD7E2FD6BA}"/>
              </a:ext>
            </a:extLst>
          </p:cNvPr>
          <p:cNvSpPr>
            <a:spLocks noGrp="1"/>
          </p:cNvSpPr>
          <p:nvPr>
            <p:ph type="body" sz="quarter" idx="31" hasCustomPrompt="1"/>
          </p:nvPr>
        </p:nvSpPr>
        <p:spPr>
          <a:xfrm>
            <a:off x="831849" y="3686645"/>
            <a:ext cx="1332231" cy="44427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nSpc>
                <a:spcPct val="100000"/>
              </a:lnSpc>
              <a:spcBef>
                <a:spcPts val="0"/>
              </a:spcBef>
              <a:defRPr lang="en-US" sz="1300" b="1" dirty="0">
                <a:solidFill>
                  <a:schemeClr val="bg1"/>
                </a:solidFill>
              </a:defRPr>
            </a:lvl1pPr>
          </a:lstStyle>
          <a:p>
            <a:pPr lvl="0" algn="ctr" defTabSz="914400"/>
            <a:r>
              <a:rPr lang="en-US" dirty="0"/>
              <a:t>Text</a:t>
            </a:r>
          </a:p>
        </p:txBody>
      </p:sp>
      <p:sp>
        <p:nvSpPr>
          <p:cNvPr id="35" name="Text Placeholder 7">
            <a:extLst>
              <a:ext uri="{FF2B5EF4-FFF2-40B4-BE49-F238E27FC236}">
                <a16:creationId xmlns:a16="http://schemas.microsoft.com/office/drawing/2014/main" id="{B15F961B-67C8-92B6-1667-5E989350E3E0}"/>
              </a:ext>
            </a:extLst>
          </p:cNvPr>
          <p:cNvSpPr>
            <a:spLocks noGrp="1"/>
          </p:cNvSpPr>
          <p:nvPr>
            <p:ph type="body" sz="quarter" idx="19"/>
          </p:nvPr>
        </p:nvSpPr>
        <p:spPr>
          <a:xfrm>
            <a:off x="831849" y="4916152"/>
            <a:ext cx="2010411" cy="1235017"/>
          </a:xfrm>
        </p:spPr>
        <p:txBody>
          <a:bodyPr>
            <a:noAutofit/>
          </a:bodyPr>
          <a:lstStyle>
            <a:lvl1pPr algn="l">
              <a:lnSpc>
                <a:spcPct val="100000"/>
              </a:lnSpc>
              <a:spcBef>
                <a:spcPts val="0"/>
              </a:spcBef>
              <a:defRPr sz="1200"/>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36" name="Text Placeholder 6">
            <a:extLst>
              <a:ext uri="{FF2B5EF4-FFF2-40B4-BE49-F238E27FC236}">
                <a16:creationId xmlns:a16="http://schemas.microsoft.com/office/drawing/2014/main" id="{A0245317-5EE6-BFFC-1AF7-10F3DE47907F}"/>
              </a:ext>
            </a:extLst>
          </p:cNvPr>
          <p:cNvSpPr>
            <a:spLocks noGrp="1"/>
          </p:cNvSpPr>
          <p:nvPr>
            <p:ph type="body" sz="quarter" idx="20" hasCustomPrompt="1"/>
          </p:nvPr>
        </p:nvSpPr>
        <p:spPr>
          <a:xfrm>
            <a:off x="831849" y="4238550"/>
            <a:ext cx="2010411" cy="643283"/>
          </a:xfrm>
        </p:spPr>
        <p:txBody>
          <a:bodyPr anchor="b">
            <a:noAutofit/>
          </a:bodyPr>
          <a:lstStyle>
            <a:lvl1pPr algn="l">
              <a:lnSpc>
                <a:spcPct val="100000"/>
              </a:lnSpc>
              <a:spcBef>
                <a:spcPts val="0"/>
              </a:spcBef>
              <a:defRPr sz="1400" b="1"/>
            </a:lvl1pPr>
          </a:lstStyle>
          <a:p>
            <a:pPr lvl="0"/>
            <a:r>
              <a:rPr lang="en-US" dirty="0"/>
              <a:t>Click to edit master</a:t>
            </a:r>
          </a:p>
        </p:txBody>
      </p:sp>
      <p:sp>
        <p:nvSpPr>
          <p:cNvPr id="14" name="Text Placeholder 6">
            <a:extLst>
              <a:ext uri="{FF2B5EF4-FFF2-40B4-BE49-F238E27FC236}">
                <a16:creationId xmlns:a16="http://schemas.microsoft.com/office/drawing/2014/main" id="{64E96895-7DF8-A302-AE9D-A41B2950A80B}"/>
              </a:ext>
            </a:extLst>
          </p:cNvPr>
          <p:cNvSpPr>
            <a:spLocks noGrp="1"/>
          </p:cNvSpPr>
          <p:nvPr>
            <p:ph type="body" sz="quarter" idx="32" hasCustomPrompt="1"/>
          </p:nvPr>
        </p:nvSpPr>
        <p:spPr>
          <a:xfrm>
            <a:off x="2986325" y="3686645"/>
            <a:ext cx="1332231" cy="44427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nSpc>
                <a:spcPct val="100000"/>
              </a:lnSpc>
              <a:spcBef>
                <a:spcPts val="0"/>
              </a:spcBef>
              <a:defRPr lang="en-US" sz="1300" b="1" dirty="0">
                <a:solidFill>
                  <a:schemeClr val="bg1"/>
                </a:solidFill>
              </a:defRPr>
            </a:lvl1pPr>
          </a:lstStyle>
          <a:p>
            <a:pPr lvl="0" algn="ctr" defTabSz="914400"/>
            <a:r>
              <a:rPr lang="en-US" dirty="0"/>
              <a:t>Text</a:t>
            </a:r>
          </a:p>
        </p:txBody>
      </p:sp>
      <p:sp>
        <p:nvSpPr>
          <p:cNvPr id="15" name="Text Placeholder 7">
            <a:extLst>
              <a:ext uri="{FF2B5EF4-FFF2-40B4-BE49-F238E27FC236}">
                <a16:creationId xmlns:a16="http://schemas.microsoft.com/office/drawing/2014/main" id="{AB5ECC78-3D0B-8F28-ADB8-A6F8A8E3ACA7}"/>
              </a:ext>
            </a:extLst>
          </p:cNvPr>
          <p:cNvSpPr>
            <a:spLocks noGrp="1"/>
          </p:cNvSpPr>
          <p:nvPr>
            <p:ph type="body" sz="quarter" idx="33"/>
          </p:nvPr>
        </p:nvSpPr>
        <p:spPr>
          <a:xfrm>
            <a:off x="2986325" y="2338326"/>
            <a:ext cx="2010411" cy="1235017"/>
          </a:xfrm>
        </p:spPr>
        <p:txBody>
          <a:bodyPr>
            <a:noAutofit/>
          </a:bodyPr>
          <a:lstStyle>
            <a:lvl1pPr algn="l">
              <a:lnSpc>
                <a:spcPct val="100000"/>
              </a:lnSpc>
              <a:spcBef>
                <a:spcPts val="0"/>
              </a:spcBef>
              <a:defRPr sz="1200"/>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7F39E01E-E59C-1455-FFB0-BEE5206EAF37}"/>
              </a:ext>
            </a:extLst>
          </p:cNvPr>
          <p:cNvSpPr>
            <a:spLocks noGrp="1"/>
          </p:cNvSpPr>
          <p:nvPr>
            <p:ph type="body" sz="quarter" idx="34" hasCustomPrompt="1"/>
          </p:nvPr>
        </p:nvSpPr>
        <p:spPr>
          <a:xfrm>
            <a:off x="2986325" y="1660724"/>
            <a:ext cx="2010411" cy="643283"/>
          </a:xfrm>
        </p:spPr>
        <p:txBody>
          <a:bodyPr anchor="b">
            <a:noAutofit/>
          </a:bodyPr>
          <a:lstStyle>
            <a:lvl1pPr algn="l">
              <a:lnSpc>
                <a:spcPct val="100000"/>
              </a:lnSpc>
              <a:spcBef>
                <a:spcPts val="0"/>
              </a:spcBef>
              <a:defRPr sz="1400" b="1"/>
            </a:lvl1pPr>
          </a:lstStyle>
          <a:p>
            <a:pPr lvl="0"/>
            <a:r>
              <a:rPr lang="en-US" dirty="0"/>
              <a:t>Click to edit master</a:t>
            </a:r>
          </a:p>
        </p:txBody>
      </p:sp>
      <p:sp>
        <p:nvSpPr>
          <p:cNvPr id="17" name="Text Placeholder 6">
            <a:extLst>
              <a:ext uri="{FF2B5EF4-FFF2-40B4-BE49-F238E27FC236}">
                <a16:creationId xmlns:a16="http://schemas.microsoft.com/office/drawing/2014/main" id="{BA68FBDD-2EF6-F3C8-7EFC-0FC4A295901A}"/>
              </a:ext>
            </a:extLst>
          </p:cNvPr>
          <p:cNvSpPr>
            <a:spLocks noGrp="1"/>
          </p:cNvSpPr>
          <p:nvPr>
            <p:ph type="body" sz="quarter" idx="35" hasCustomPrompt="1"/>
          </p:nvPr>
        </p:nvSpPr>
        <p:spPr>
          <a:xfrm>
            <a:off x="5140801" y="3686645"/>
            <a:ext cx="1332231" cy="44427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nSpc>
                <a:spcPct val="100000"/>
              </a:lnSpc>
              <a:spcBef>
                <a:spcPts val="0"/>
              </a:spcBef>
              <a:defRPr lang="en-US" sz="1300" b="1" dirty="0">
                <a:solidFill>
                  <a:schemeClr val="bg1"/>
                </a:solidFill>
              </a:defRPr>
            </a:lvl1pPr>
          </a:lstStyle>
          <a:p>
            <a:pPr lvl="0" algn="ctr" defTabSz="914400"/>
            <a:r>
              <a:rPr lang="en-US" dirty="0"/>
              <a:t>Text</a:t>
            </a:r>
          </a:p>
        </p:txBody>
      </p:sp>
      <p:sp>
        <p:nvSpPr>
          <p:cNvPr id="18" name="Text Placeholder 7">
            <a:extLst>
              <a:ext uri="{FF2B5EF4-FFF2-40B4-BE49-F238E27FC236}">
                <a16:creationId xmlns:a16="http://schemas.microsoft.com/office/drawing/2014/main" id="{88F5672C-C63C-FC84-5F7D-AC97DE32B657}"/>
              </a:ext>
            </a:extLst>
          </p:cNvPr>
          <p:cNvSpPr>
            <a:spLocks noGrp="1"/>
          </p:cNvSpPr>
          <p:nvPr>
            <p:ph type="body" sz="quarter" idx="36"/>
          </p:nvPr>
        </p:nvSpPr>
        <p:spPr>
          <a:xfrm>
            <a:off x="5140801" y="4916152"/>
            <a:ext cx="2010411" cy="1235017"/>
          </a:xfrm>
        </p:spPr>
        <p:txBody>
          <a:bodyPr>
            <a:noAutofit/>
          </a:bodyPr>
          <a:lstStyle>
            <a:lvl1pPr algn="l">
              <a:lnSpc>
                <a:spcPct val="100000"/>
              </a:lnSpc>
              <a:spcBef>
                <a:spcPts val="0"/>
              </a:spcBef>
              <a:defRPr sz="1200"/>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19" name="Text Placeholder 6">
            <a:extLst>
              <a:ext uri="{FF2B5EF4-FFF2-40B4-BE49-F238E27FC236}">
                <a16:creationId xmlns:a16="http://schemas.microsoft.com/office/drawing/2014/main" id="{98C9B05A-C7FD-3970-F0B2-D24E0F48C2E8}"/>
              </a:ext>
            </a:extLst>
          </p:cNvPr>
          <p:cNvSpPr>
            <a:spLocks noGrp="1"/>
          </p:cNvSpPr>
          <p:nvPr>
            <p:ph type="body" sz="quarter" idx="37" hasCustomPrompt="1"/>
          </p:nvPr>
        </p:nvSpPr>
        <p:spPr>
          <a:xfrm>
            <a:off x="5140801" y="4238550"/>
            <a:ext cx="2010411" cy="643283"/>
          </a:xfrm>
        </p:spPr>
        <p:txBody>
          <a:bodyPr anchor="b">
            <a:noAutofit/>
          </a:bodyPr>
          <a:lstStyle>
            <a:lvl1pPr algn="l">
              <a:lnSpc>
                <a:spcPct val="100000"/>
              </a:lnSpc>
              <a:spcBef>
                <a:spcPts val="0"/>
              </a:spcBef>
              <a:defRPr sz="1400" b="1"/>
            </a:lvl1pPr>
          </a:lstStyle>
          <a:p>
            <a:pPr lvl="0"/>
            <a:r>
              <a:rPr lang="en-US" dirty="0"/>
              <a:t>Click to edit master</a:t>
            </a:r>
          </a:p>
        </p:txBody>
      </p:sp>
      <p:sp>
        <p:nvSpPr>
          <p:cNvPr id="20" name="Text Placeholder 6">
            <a:extLst>
              <a:ext uri="{FF2B5EF4-FFF2-40B4-BE49-F238E27FC236}">
                <a16:creationId xmlns:a16="http://schemas.microsoft.com/office/drawing/2014/main" id="{70B3089B-4547-E9D0-DA20-E5636CCCFCB4}"/>
              </a:ext>
            </a:extLst>
          </p:cNvPr>
          <p:cNvSpPr>
            <a:spLocks noGrp="1"/>
          </p:cNvSpPr>
          <p:nvPr>
            <p:ph type="body" sz="quarter" idx="38" hasCustomPrompt="1"/>
          </p:nvPr>
        </p:nvSpPr>
        <p:spPr>
          <a:xfrm>
            <a:off x="7295277" y="3686645"/>
            <a:ext cx="1332231" cy="44427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nSpc>
                <a:spcPct val="100000"/>
              </a:lnSpc>
              <a:spcBef>
                <a:spcPts val="0"/>
              </a:spcBef>
              <a:defRPr lang="en-US" sz="1300" b="1" dirty="0">
                <a:solidFill>
                  <a:schemeClr val="bg1"/>
                </a:solidFill>
              </a:defRPr>
            </a:lvl1pPr>
          </a:lstStyle>
          <a:p>
            <a:pPr lvl="0" algn="ctr" defTabSz="914400"/>
            <a:r>
              <a:rPr lang="en-US" dirty="0"/>
              <a:t>Text</a:t>
            </a:r>
          </a:p>
        </p:txBody>
      </p:sp>
      <p:sp>
        <p:nvSpPr>
          <p:cNvPr id="21" name="Text Placeholder 7">
            <a:extLst>
              <a:ext uri="{FF2B5EF4-FFF2-40B4-BE49-F238E27FC236}">
                <a16:creationId xmlns:a16="http://schemas.microsoft.com/office/drawing/2014/main" id="{BD807E12-201D-0268-EB3F-D7CF455CAB47}"/>
              </a:ext>
            </a:extLst>
          </p:cNvPr>
          <p:cNvSpPr>
            <a:spLocks noGrp="1"/>
          </p:cNvSpPr>
          <p:nvPr>
            <p:ph type="body" sz="quarter" idx="39"/>
          </p:nvPr>
        </p:nvSpPr>
        <p:spPr>
          <a:xfrm>
            <a:off x="7295277" y="2338326"/>
            <a:ext cx="2010411" cy="1235017"/>
          </a:xfrm>
        </p:spPr>
        <p:txBody>
          <a:bodyPr vert="horz" lIns="91440" tIns="45720" rIns="91440" bIns="45720" rtlCol="0">
            <a:noAutofit/>
          </a:bodyPr>
          <a:lstStyle>
            <a:lvl1pPr>
              <a:defRPr lang="en-US" dirty="0"/>
            </a:lvl1pPr>
          </a:lstStyle>
          <a:p>
            <a:pPr lvl="0">
              <a:lnSpc>
                <a:spcPct val="100000"/>
              </a:lnSpc>
              <a:spcBef>
                <a:spcPts val="0"/>
              </a:spcBef>
            </a:pPr>
            <a:r>
              <a:rPr lang="en-US" dirty="0"/>
              <a:t>Click to edit Master text styles</a:t>
            </a:r>
          </a:p>
        </p:txBody>
      </p:sp>
      <p:sp>
        <p:nvSpPr>
          <p:cNvPr id="22" name="Text Placeholder 6">
            <a:extLst>
              <a:ext uri="{FF2B5EF4-FFF2-40B4-BE49-F238E27FC236}">
                <a16:creationId xmlns:a16="http://schemas.microsoft.com/office/drawing/2014/main" id="{39DCEE70-D5A4-BECE-40B3-40501159876E}"/>
              </a:ext>
            </a:extLst>
          </p:cNvPr>
          <p:cNvSpPr>
            <a:spLocks noGrp="1"/>
          </p:cNvSpPr>
          <p:nvPr>
            <p:ph type="body" sz="quarter" idx="40" hasCustomPrompt="1"/>
          </p:nvPr>
        </p:nvSpPr>
        <p:spPr>
          <a:xfrm>
            <a:off x="7295277" y="1660724"/>
            <a:ext cx="2010411" cy="643283"/>
          </a:xfrm>
        </p:spPr>
        <p:txBody>
          <a:bodyPr anchor="b">
            <a:noAutofit/>
          </a:bodyPr>
          <a:lstStyle>
            <a:lvl1pPr algn="l">
              <a:lnSpc>
                <a:spcPct val="100000"/>
              </a:lnSpc>
              <a:spcBef>
                <a:spcPts val="0"/>
              </a:spcBef>
              <a:defRPr sz="1400" b="1"/>
            </a:lvl1pPr>
          </a:lstStyle>
          <a:p>
            <a:pPr lvl="0"/>
            <a:r>
              <a:rPr lang="en-US" dirty="0"/>
              <a:t>Click to edit master</a:t>
            </a:r>
          </a:p>
        </p:txBody>
      </p:sp>
      <p:sp>
        <p:nvSpPr>
          <p:cNvPr id="23" name="Text Placeholder 6">
            <a:extLst>
              <a:ext uri="{FF2B5EF4-FFF2-40B4-BE49-F238E27FC236}">
                <a16:creationId xmlns:a16="http://schemas.microsoft.com/office/drawing/2014/main" id="{426E0747-8B11-FE54-1A33-E18FE086D777}"/>
              </a:ext>
            </a:extLst>
          </p:cNvPr>
          <p:cNvSpPr>
            <a:spLocks noGrp="1"/>
          </p:cNvSpPr>
          <p:nvPr>
            <p:ph type="body" sz="quarter" idx="41" hasCustomPrompt="1"/>
          </p:nvPr>
        </p:nvSpPr>
        <p:spPr>
          <a:xfrm>
            <a:off x="9449752" y="3686645"/>
            <a:ext cx="1332231" cy="44427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nSpc>
                <a:spcPct val="100000"/>
              </a:lnSpc>
              <a:spcBef>
                <a:spcPts val="0"/>
              </a:spcBef>
              <a:defRPr lang="en-US" sz="1300" b="1" dirty="0">
                <a:solidFill>
                  <a:schemeClr val="bg1"/>
                </a:solidFill>
              </a:defRPr>
            </a:lvl1pPr>
          </a:lstStyle>
          <a:p>
            <a:pPr lvl="0" algn="ctr" defTabSz="914400"/>
            <a:r>
              <a:rPr lang="en-US" dirty="0"/>
              <a:t>Text</a:t>
            </a:r>
          </a:p>
        </p:txBody>
      </p:sp>
      <p:sp>
        <p:nvSpPr>
          <p:cNvPr id="24" name="Text Placeholder 7">
            <a:extLst>
              <a:ext uri="{FF2B5EF4-FFF2-40B4-BE49-F238E27FC236}">
                <a16:creationId xmlns:a16="http://schemas.microsoft.com/office/drawing/2014/main" id="{D457E5EC-6D1B-63CF-FCD9-BBB65B5F1DB1}"/>
              </a:ext>
            </a:extLst>
          </p:cNvPr>
          <p:cNvSpPr>
            <a:spLocks noGrp="1"/>
          </p:cNvSpPr>
          <p:nvPr>
            <p:ph type="body" sz="quarter" idx="42"/>
          </p:nvPr>
        </p:nvSpPr>
        <p:spPr>
          <a:xfrm>
            <a:off x="9449752" y="4916152"/>
            <a:ext cx="2010411" cy="1235017"/>
          </a:xfrm>
        </p:spPr>
        <p:txBody>
          <a:bodyPr>
            <a:noAutofit/>
          </a:bodyPr>
          <a:lstStyle>
            <a:lvl1pPr algn="l">
              <a:lnSpc>
                <a:spcPct val="100000"/>
              </a:lnSpc>
              <a:spcBef>
                <a:spcPts val="0"/>
              </a:spcBef>
              <a:defRPr sz="1200"/>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25" name="Text Placeholder 6">
            <a:extLst>
              <a:ext uri="{FF2B5EF4-FFF2-40B4-BE49-F238E27FC236}">
                <a16:creationId xmlns:a16="http://schemas.microsoft.com/office/drawing/2014/main" id="{5F032212-E93D-714F-2DDA-CFD42B103820}"/>
              </a:ext>
            </a:extLst>
          </p:cNvPr>
          <p:cNvSpPr>
            <a:spLocks noGrp="1"/>
          </p:cNvSpPr>
          <p:nvPr>
            <p:ph type="body" sz="quarter" idx="43" hasCustomPrompt="1"/>
          </p:nvPr>
        </p:nvSpPr>
        <p:spPr>
          <a:xfrm>
            <a:off x="9449752" y="4238550"/>
            <a:ext cx="2010411" cy="643283"/>
          </a:xfrm>
        </p:spPr>
        <p:txBody>
          <a:bodyPr anchor="b">
            <a:noAutofit/>
          </a:bodyPr>
          <a:lstStyle>
            <a:lvl1pPr algn="l">
              <a:lnSpc>
                <a:spcPct val="100000"/>
              </a:lnSpc>
              <a:spcBef>
                <a:spcPts val="0"/>
              </a:spcBef>
              <a:defRPr sz="1400" b="1"/>
            </a:lvl1pPr>
          </a:lstStyle>
          <a:p>
            <a:pPr lvl="0"/>
            <a:r>
              <a:rPr lang="en-US" dirty="0"/>
              <a:t>Click to edit master</a:t>
            </a:r>
          </a:p>
        </p:txBody>
      </p:sp>
    </p:spTree>
    <p:extLst>
      <p:ext uri="{BB962C8B-B14F-4D97-AF65-F5344CB8AC3E}">
        <p14:creationId xmlns:p14="http://schemas.microsoft.com/office/powerpoint/2010/main" val="1477800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Text Box T20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E2A2-57CA-76B4-7FC7-0E7E733D4B24}"/>
              </a:ext>
            </a:extLst>
          </p:cNvPr>
          <p:cNvSpPr>
            <a:spLocks noGrp="1"/>
          </p:cNvSpPr>
          <p:nvPr>
            <p:ph type="title"/>
          </p:nvPr>
        </p:nvSpPr>
        <p:spPr>
          <a:xfrm>
            <a:off x="594733" y="585048"/>
            <a:ext cx="5139174" cy="2020734"/>
          </a:xfrm>
        </p:spPr>
        <p:txBody>
          <a:bodyPr anchor="b">
            <a:noAutofit/>
          </a:body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D5902CC6-0866-F6F1-FFC1-330B30DD7393}"/>
              </a:ext>
            </a:extLst>
          </p:cNvPr>
          <p:cNvSpPr>
            <a:spLocks noGrp="1"/>
          </p:cNvSpPr>
          <p:nvPr>
            <p:ph type="ftr" sz="quarter" idx="10"/>
          </p:nvPr>
        </p:nvSpPr>
        <p:spPr/>
        <p:txBody>
          <a:bodyPr/>
          <a:lstStyle/>
          <a:p>
            <a:r>
              <a:rPr lang="en-ID"/>
              <a:t>PRESENTATION TITLE</a:t>
            </a:r>
            <a:endParaRPr lang="en-ID" dirty="0"/>
          </a:p>
        </p:txBody>
      </p:sp>
      <p:sp>
        <p:nvSpPr>
          <p:cNvPr id="4" name="Slide Number Placeholder 3">
            <a:extLst>
              <a:ext uri="{FF2B5EF4-FFF2-40B4-BE49-F238E27FC236}">
                <a16:creationId xmlns:a16="http://schemas.microsoft.com/office/drawing/2014/main" id="{4CCFEAA7-A226-2E50-AD23-5FE2A5B98604}"/>
              </a:ext>
            </a:extLst>
          </p:cNvPr>
          <p:cNvSpPr>
            <a:spLocks noGrp="1"/>
          </p:cNvSpPr>
          <p:nvPr>
            <p:ph type="sldNum" sz="quarter" idx="11"/>
          </p:nvPr>
        </p:nvSpPr>
        <p:spPr/>
        <p:txBody>
          <a:bodyPr/>
          <a:lstStyle/>
          <a:p>
            <a:fld id="{CF6F24BE-8BEB-403A-BDCC-38E201D0662D}" type="slidenum">
              <a:rPr lang="en-ID" smtClean="0"/>
              <a:pPr/>
              <a:t>‹#›</a:t>
            </a:fld>
            <a:endParaRPr lang="en-ID" dirty="0"/>
          </a:p>
        </p:txBody>
      </p:sp>
      <p:sp>
        <p:nvSpPr>
          <p:cNvPr id="6" name="Picture Placeholder 5">
            <a:extLst>
              <a:ext uri="{FF2B5EF4-FFF2-40B4-BE49-F238E27FC236}">
                <a16:creationId xmlns:a16="http://schemas.microsoft.com/office/drawing/2014/main" id="{C69D59CD-16F0-1FCD-4958-4D1937859515}"/>
              </a:ext>
            </a:extLst>
          </p:cNvPr>
          <p:cNvSpPr>
            <a:spLocks noGrp="1"/>
          </p:cNvSpPr>
          <p:nvPr>
            <p:ph type="pic" sz="quarter" idx="12"/>
          </p:nvPr>
        </p:nvSpPr>
        <p:spPr>
          <a:xfrm>
            <a:off x="6096000" y="584200"/>
            <a:ext cx="5486399" cy="5689600"/>
          </a:xfrm>
        </p:spPr>
        <p:txBody>
          <a:bodyPr/>
          <a:lstStyle/>
          <a:p>
            <a:endParaRPr lang="en-ID"/>
          </a:p>
        </p:txBody>
      </p:sp>
      <p:sp>
        <p:nvSpPr>
          <p:cNvPr id="8" name="Text Placeholder 7">
            <a:extLst>
              <a:ext uri="{FF2B5EF4-FFF2-40B4-BE49-F238E27FC236}">
                <a16:creationId xmlns:a16="http://schemas.microsoft.com/office/drawing/2014/main" id="{D1694355-D2F1-6177-CA10-2FB2BDCA94FF}"/>
              </a:ext>
            </a:extLst>
          </p:cNvPr>
          <p:cNvSpPr>
            <a:spLocks noGrp="1"/>
          </p:cNvSpPr>
          <p:nvPr>
            <p:ph type="body" sz="quarter" idx="13"/>
          </p:nvPr>
        </p:nvSpPr>
        <p:spPr>
          <a:xfrm>
            <a:off x="594733" y="3044021"/>
            <a:ext cx="5139174" cy="3228931"/>
          </a:xfrm>
        </p:spPr>
        <p:txBody>
          <a:bodyPr>
            <a:noAutofit/>
          </a:bodyPr>
          <a:lstStyle>
            <a:lvl1pPr>
              <a:lnSpc>
                <a:spcPct val="100000"/>
              </a:lnSpc>
              <a:spcBef>
                <a:spcPts val="0"/>
              </a:spcBef>
              <a:defRPr sz="1600"/>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11" name="Text Placeholder 6">
            <a:extLst>
              <a:ext uri="{FF2B5EF4-FFF2-40B4-BE49-F238E27FC236}">
                <a16:creationId xmlns:a16="http://schemas.microsoft.com/office/drawing/2014/main" id="{3686FCB5-A714-48C5-F801-8BC93CA09E32}"/>
              </a:ext>
            </a:extLst>
          </p:cNvPr>
          <p:cNvSpPr>
            <a:spLocks noGrp="1"/>
          </p:cNvSpPr>
          <p:nvPr>
            <p:ph type="body" sz="quarter" idx="17"/>
          </p:nvPr>
        </p:nvSpPr>
        <p:spPr>
          <a:xfrm>
            <a:off x="594733" y="2640102"/>
            <a:ext cx="5139174" cy="369600"/>
          </a:xfrm>
        </p:spPr>
        <p:txBody>
          <a:bodyPr anchor="ctr">
            <a:noAutofit/>
          </a:bodyPr>
          <a:lstStyle>
            <a:lvl1pPr>
              <a:lnSpc>
                <a:spcPct val="100000"/>
              </a:lnSpc>
              <a:spcBef>
                <a:spcPts val="0"/>
              </a:spcBef>
              <a:defRPr sz="1800" b="1"/>
            </a:lvl1pPr>
          </a:lstStyle>
          <a:p>
            <a:pPr lvl="0"/>
            <a:r>
              <a:rPr lang="en-US" dirty="0"/>
              <a:t>Click to edit Master text styles</a:t>
            </a:r>
          </a:p>
        </p:txBody>
      </p:sp>
    </p:spTree>
    <p:extLst>
      <p:ext uri="{BB962C8B-B14F-4D97-AF65-F5344CB8AC3E}">
        <p14:creationId xmlns:p14="http://schemas.microsoft.com/office/powerpoint/2010/main" val="217591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Text Boxes T21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07C1-A2D2-F1A6-D730-4F0C404CBFDC}"/>
              </a:ext>
            </a:extLst>
          </p:cNvPr>
          <p:cNvSpPr>
            <a:spLocks noGrp="1"/>
          </p:cNvSpPr>
          <p:nvPr>
            <p:ph type="title"/>
          </p:nvPr>
        </p:nvSpPr>
        <p:spPr>
          <a:xfrm>
            <a:off x="4260845" y="583762"/>
            <a:ext cx="5903917" cy="1363279"/>
          </a:xfrm>
        </p:spPr>
        <p:txBody>
          <a:bodyPr anchor="b">
            <a:noAutofit/>
          </a:bodyPr>
          <a:lstStyle>
            <a:lvl1pPr algn="r">
              <a:defRPr/>
            </a:lvl1p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26CDCB85-C1AE-389B-180B-F0755C7558F6}"/>
              </a:ext>
            </a:extLst>
          </p:cNvPr>
          <p:cNvSpPr>
            <a:spLocks noGrp="1"/>
          </p:cNvSpPr>
          <p:nvPr>
            <p:ph type="ftr" sz="quarter" idx="10"/>
          </p:nvPr>
        </p:nvSpPr>
        <p:spPr/>
        <p:txBody>
          <a:bodyPr/>
          <a:lstStyle>
            <a:lvl1pPr>
              <a:defRPr sz="1400"/>
            </a:lvl1pPr>
          </a:lstStyle>
          <a:p>
            <a:r>
              <a:rPr lang="en-ID"/>
              <a:t>PRESENTATION TITLE</a:t>
            </a:r>
            <a:endParaRPr lang="en-ID" dirty="0"/>
          </a:p>
        </p:txBody>
      </p:sp>
      <p:sp>
        <p:nvSpPr>
          <p:cNvPr id="4" name="Slide Number Placeholder 3">
            <a:extLst>
              <a:ext uri="{FF2B5EF4-FFF2-40B4-BE49-F238E27FC236}">
                <a16:creationId xmlns:a16="http://schemas.microsoft.com/office/drawing/2014/main" id="{D5CB6781-E0BB-8244-2B18-81C5A89ABE5A}"/>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6" name="Picture Placeholder 5">
            <a:extLst>
              <a:ext uri="{FF2B5EF4-FFF2-40B4-BE49-F238E27FC236}">
                <a16:creationId xmlns:a16="http://schemas.microsoft.com/office/drawing/2014/main" id="{313D6F03-414F-3442-0C5B-EC8851378160}"/>
              </a:ext>
            </a:extLst>
          </p:cNvPr>
          <p:cNvSpPr>
            <a:spLocks noGrp="1"/>
          </p:cNvSpPr>
          <p:nvPr>
            <p:ph type="pic" sz="quarter" idx="12"/>
          </p:nvPr>
        </p:nvSpPr>
        <p:spPr>
          <a:xfrm>
            <a:off x="587375" y="583762"/>
            <a:ext cx="3307710" cy="2845238"/>
          </a:xfrm>
        </p:spPr>
        <p:txBody>
          <a:bodyPr/>
          <a:lstStyle/>
          <a:p>
            <a:endParaRPr lang="en-ID"/>
          </a:p>
        </p:txBody>
      </p:sp>
      <p:sp>
        <p:nvSpPr>
          <p:cNvPr id="15" name="Text Placeholder 7">
            <a:extLst>
              <a:ext uri="{FF2B5EF4-FFF2-40B4-BE49-F238E27FC236}">
                <a16:creationId xmlns:a16="http://schemas.microsoft.com/office/drawing/2014/main" id="{30F909D4-E12E-D857-5C0F-AC49137ECED0}"/>
              </a:ext>
            </a:extLst>
          </p:cNvPr>
          <p:cNvSpPr>
            <a:spLocks noGrp="1"/>
          </p:cNvSpPr>
          <p:nvPr>
            <p:ph type="body" sz="quarter" idx="19"/>
          </p:nvPr>
        </p:nvSpPr>
        <p:spPr>
          <a:xfrm>
            <a:off x="598648" y="4204262"/>
            <a:ext cx="5497351" cy="2069976"/>
          </a:xfrm>
        </p:spPr>
        <p:txBody>
          <a:bodyPr>
            <a:noAutofit/>
          </a:bodyPr>
          <a:lstStyle>
            <a:lvl1pPr>
              <a:lnSpc>
                <a:spcPct val="100000"/>
              </a:lnSpc>
              <a:spcBef>
                <a:spcPts val="0"/>
              </a:spcBef>
              <a:defRPr sz="1600"/>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D9A7C6B9-F9E3-11CA-996C-1400E78E8C4A}"/>
              </a:ext>
            </a:extLst>
          </p:cNvPr>
          <p:cNvSpPr>
            <a:spLocks noGrp="1"/>
          </p:cNvSpPr>
          <p:nvPr>
            <p:ph type="body" sz="quarter" idx="20"/>
          </p:nvPr>
        </p:nvSpPr>
        <p:spPr>
          <a:xfrm>
            <a:off x="598648" y="3800342"/>
            <a:ext cx="5497351" cy="369600"/>
          </a:xfrm>
        </p:spPr>
        <p:txBody>
          <a:bodyPr anchor="b">
            <a:noAutofit/>
          </a:bodyPr>
          <a:lstStyle>
            <a:lvl1pPr>
              <a:lnSpc>
                <a:spcPct val="100000"/>
              </a:lnSpc>
              <a:spcBef>
                <a:spcPts val="0"/>
              </a:spcBef>
              <a:defRPr sz="1800" b="1"/>
            </a:lvl1pPr>
          </a:lstStyle>
          <a:p>
            <a:pPr lvl="0"/>
            <a:r>
              <a:rPr lang="en-US" dirty="0"/>
              <a:t>Click to edit Master text styles</a:t>
            </a:r>
          </a:p>
        </p:txBody>
      </p:sp>
      <p:sp>
        <p:nvSpPr>
          <p:cNvPr id="18" name="Text Placeholder 7">
            <a:extLst>
              <a:ext uri="{FF2B5EF4-FFF2-40B4-BE49-F238E27FC236}">
                <a16:creationId xmlns:a16="http://schemas.microsoft.com/office/drawing/2014/main" id="{2D5D7C07-6B3C-15BC-89D7-C350EEEDCC8A}"/>
              </a:ext>
            </a:extLst>
          </p:cNvPr>
          <p:cNvSpPr>
            <a:spLocks noGrp="1"/>
          </p:cNvSpPr>
          <p:nvPr>
            <p:ph type="body" sz="quarter" idx="21"/>
          </p:nvPr>
        </p:nvSpPr>
        <p:spPr>
          <a:xfrm>
            <a:off x="4260845" y="2389035"/>
            <a:ext cx="5903917" cy="1039965"/>
          </a:xfrm>
          <a:solidFill>
            <a:schemeClr val="accent1"/>
          </a:solidFill>
        </p:spPr>
        <p:txBody>
          <a:bodyPr>
            <a:noAutofit/>
          </a:bodyPr>
          <a:lstStyle>
            <a:lvl1pPr>
              <a:lnSpc>
                <a:spcPct val="100000"/>
              </a:lnSpc>
              <a:spcBef>
                <a:spcPts val="0"/>
              </a:spcBef>
              <a:defRPr sz="1600">
                <a:solidFill>
                  <a:schemeClr val="bg1"/>
                </a:solidFill>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19" name="Text Placeholder 6">
            <a:extLst>
              <a:ext uri="{FF2B5EF4-FFF2-40B4-BE49-F238E27FC236}">
                <a16:creationId xmlns:a16="http://schemas.microsoft.com/office/drawing/2014/main" id="{E8838539-7911-12CA-D3CA-8D3DCC5FBDAA}"/>
              </a:ext>
            </a:extLst>
          </p:cNvPr>
          <p:cNvSpPr>
            <a:spLocks noGrp="1"/>
          </p:cNvSpPr>
          <p:nvPr>
            <p:ph type="body" sz="quarter" idx="22"/>
          </p:nvPr>
        </p:nvSpPr>
        <p:spPr>
          <a:xfrm>
            <a:off x="4260845" y="1985115"/>
            <a:ext cx="5903917" cy="369600"/>
          </a:xfrm>
          <a:solidFill>
            <a:schemeClr val="accent1"/>
          </a:solidFill>
        </p:spPr>
        <p:txBody>
          <a:bodyPr anchor="ctr">
            <a:noAutofit/>
          </a:bodyPr>
          <a:lstStyle>
            <a:lvl1pPr>
              <a:lnSpc>
                <a:spcPct val="100000"/>
              </a:lnSpc>
              <a:spcBef>
                <a:spcPts val="0"/>
              </a:spcBef>
              <a:defRPr sz="1800" b="1">
                <a:solidFill>
                  <a:schemeClr val="bg1"/>
                </a:solidFill>
              </a:defRPr>
            </a:lvl1pPr>
          </a:lstStyle>
          <a:p>
            <a:pPr lvl="0"/>
            <a:r>
              <a:rPr lang="en-US" dirty="0"/>
              <a:t>Click to edit Master text styles</a:t>
            </a:r>
          </a:p>
        </p:txBody>
      </p:sp>
      <p:sp>
        <p:nvSpPr>
          <p:cNvPr id="20" name="Picture Placeholder 5">
            <a:extLst>
              <a:ext uri="{FF2B5EF4-FFF2-40B4-BE49-F238E27FC236}">
                <a16:creationId xmlns:a16="http://schemas.microsoft.com/office/drawing/2014/main" id="{51A6B93B-6DAC-B391-38AC-0BDB74ED2E9A}"/>
              </a:ext>
            </a:extLst>
          </p:cNvPr>
          <p:cNvSpPr>
            <a:spLocks noGrp="1"/>
          </p:cNvSpPr>
          <p:nvPr>
            <p:ph type="pic" sz="quarter" idx="23"/>
          </p:nvPr>
        </p:nvSpPr>
        <p:spPr>
          <a:xfrm>
            <a:off x="6461760" y="3800342"/>
            <a:ext cx="4998403" cy="2473458"/>
          </a:xfrm>
        </p:spPr>
        <p:txBody>
          <a:bodyPr/>
          <a:lstStyle/>
          <a:p>
            <a:endParaRPr lang="en-ID"/>
          </a:p>
        </p:txBody>
      </p:sp>
    </p:spTree>
    <p:extLst>
      <p:ext uri="{BB962C8B-B14F-4D97-AF65-F5344CB8AC3E}">
        <p14:creationId xmlns:p14="http://schemas.microsoft.com/office/powerpoint/2010/main" val="2198729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Text Box T20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5B17-B4A1-EB92-A298-388D035BB224}"/>
              </a:ext>
            </a:extLst>
          </p:cNvPr>
          <p:cNvSpPr>
            <a:spLocks noGrp="1"/>
          </p:cNvSpPr>
          <p:nvPr>
            <p:ph type="title"/>
          </p:nvPr>
        </p:nvSpPr>
        <p:spPr>
          <a:xfrm>
            <a:off x="587375" y="584199"/>
            <a:ext cx="3139574" cy="5689601"/>
          </a:xfrm>
        </p:spPr>
        <p:txBody>
          <a:bodyPr anchor="ctr">
            <a:noAutofit/>
          </a:bodyPr>
          <a:lstStyle>
            <a:lvl1pPr algn="r">
              <a:defRPr/>
            </a:lvl1p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AC6CE9A8-062F-E52A-B822-F2C682A3C03D}"/>
              </a:ext>
            </a:extLst>
          </p:cNvPr>
          <p:cNvSpPr>
            <a:spLocks noGrp="1"/>
          </p:cNvSpPr>
          <p:nvPr>
            <p:ph type="ftr" sz="quarter" idx="10"/>
          </p:nvPr>
        </p:nvSpPr>
        <p:spPr/>
        <p:txBody>
          <a:bodyPr/>
          <a:lstStyle>
            <a:lvl1pPr>
              <a:defRPr sz="1400"/>
            </a:lvl1pPr>
          </a:lstStyle>
          <a:p>
            <a:r>
              <a:rPr lang="en-ID"/>
              <a:t>PRESENTATION TITLE</a:t>
            </a:r>
            <a:endParaRPr lang="en-ID" dirty="0"/>
          </a:p>
        </p:txBody>
      </p:sp>
      <p:sp>
        <p:nvSpPr>
          <p:cNvPr id="4" name="Slide Number Placeholder 3">
            <a:extLst>
              <a:ext uri="{FF2B5EF4-FFF2-40B4-BE49-F238E27FC236}">
                <a16:creationId xmlns:a16="http://schemas.microsoft.com/office/drawing/2014/main" id="{7D6EDBD3-C06B-F685-6F3A-17047C93B3B5}"/>
              </a:ext>
            </a:extLst>
          </p:cNvPr>
          <p:cNvSpPr>
            <a:spLocks noGrp="1"/>
          </p:cNvSpPr>
          <p:nvPr>
            <p:ph type="sldNum" sz="quarter" idx="11"/>
          </p:nvPr>
        </p:nvSpPr>
        <p:spPr/>
        <p:txBody>
          <a:bodyPr/>
          <a:lstStyle/>
          <a:p>
            <a:fld id="{CF6F24BE-8BEB-403A-BDCC-38E201D0662D}" type="slidenum">
              <a:rPr lang="en-ID" smtClean="0"/>
              <a:pPr/>
              <a:t>‹#›</a:t>
            </a:fld>
            <a:endParaRPr lang="en-ID" dirty="0"/>
          </a:p>
        </p:txBody>
      </p:sp>
      <p:sp>
        <p:nvSpPr>
          <p:cNvPr id="6" name="Picture Placeholder 5">
            <a:extLst>
              <a:ext uri="{FF2B5EF4-FFF2-40B4-BE49-F238E27FC236}">
                <a16:creationId xmlns:a16="http://schemas.microsoft.com/office/drawing/2014/main" id="{1CDEB065-BE89-3D91-17A6-55B54A05854D}"/>
              </a:ext>
            </a:extLst>
          </p:cNvPr>
          <p:cNvSpPr>
            <a:spLocks noGrp="1"/>
          </p:cNvSpPr>
          <p:nvPr>
            <p:ph type="pic" sz="quarter" idx="12"/>
          </p:nvPr>
        </p:nvSpPr>
        <p:spPr>
          <a:xfrm>
            <a:off x="4079875" y="584199"/>
            <a:ext cx="2016125" cy="5689601"/>
          </a:xfrm>
        </p:spPr>
        <p:txBody>
          <a:bodyPr/>
          <a:lstStyle/>
          <a:p>
            <a:endParaRPr lang="en-ID"/>
          </a:p>
        </p:txBody>
      </p:sp>
      <p:sp>
        <p:nvSpPr>
          <p:cNvPr id="13" name="Text Placeholder 7">
            <a:extLst>
              <a:ext uri="{FF2B5EF4-FFF2-40B4-BE49-F238E27FC236}">
                <a16:creationId xmlns:a16="http://schemas.microsoft.com/office/drawing/2014/main" id="{304667DD-7185-0E65-48DA-18D2EBC01A0F}"/>
              </a:ext>
            </a:extLst>
          </p:cNvPr>
          <p:cNvSpPr>
            <a:spLocks noGrp="1"/>
          </p:cNvSpPr>
          <p:nvPr>
            <p:ph type="body" sz="quarter" idx="15"/>
          </p:nvPr>
        </p:nvSpPr>
        <p:spPr>
          <a:xfrm>
            <a:off x="6448926" y="998877"/>
            <a:ext cx="5011237" cy="5274923"/>
          </a:xfrm>
        </p:spPr>
        <p:txBody>
          <a:bodyPr>
            <a:noAutofit/>
          </a:bodyPr>
          <a:lstStyle>
            <a:lvl1pPr>
              <a:lnSpc>
                <a:spcPct val="100000"/>
              </a:lnSpc>
              <a:spcBef>
                <a:spcPts val="0"/>
              </a:spcBef>
              <a:defRPr sz="1600"/>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14" name="Text Placeholder 6">
            <a:extLst>
              <a:ext uri="{FF2B5EF4-FFF2-40B4-BE49-F238E27FC236}">
                <a16:creationId xmlns:a16="http://schemas.microsoft.com/office/drawing/2014/main" id="{FADECA56-D80F-3AD5-037C-9E28C2782D46}"/>
              </a:ext>
            </a:extLst>
          </p:cNvPr>
          <p:cNvSpPr>
            <a:spLocks noGrp="1"/>
          </p:cNvSpPr>
          <p:nvPr>
            <p:ph type="body" sz="quarter" idx="17"/>
          </p:nvPr>
        </p:nvSpPr>
        <p:spPr>
          <a:xfrm>
            <a:off x="6448926" y="594958"/>
            <a:ext cx="5011237" cy="369600"/>
          </a:xfrm>
        </p:spPr>
        <p:txBody>
          <a:bodyPr anchor="b">
            <a:noAutofit/>
          </a:bodyPr>
          <a:lstStyle>
            <a:lvl1pPr>
              <a:lnSpc>
                <a:spcPct val="100000"/>
              </a:lnSpc>
              <a:spcBef>
                <a:spcPts val="0"/>
              </a:spcBef>
              <a:defRPr sz="1800" b="1"/>
            </a:lvl1pPr>
          </a:lstStyle>
          <a:p>
            <a:pPr lvl="0"/>
            <a:r>
              <a:rPr lang="en-US" dirty="0"/>
              <a:t>Click to edit Master text styles</a:t>
            </a:r>
          </a:p>
        </p:txBody>
      </p:sp>
    </p:spTree>
    <p:extLst>
      <p:ext uri="{BB962C8B-B14F-4D97-AF65-F5344CB8AC3E}">
        <p14:creationId xmlns:p14="http://schemas.microsoft.com/office/powerpoint/2010/main" val="3122875294"/>
      </p:ext>
    </p:extLst>
  </p:cSld>
  <p:clrMapOvr>
    <a:masterClrMapping/>
  </p:clrMapOvr>
  <p:extLst>
    <p:ext uri="{DCECCB84-F9BA-43D5-87BE-67443E8EF086}">
      <p15:sldGuideLst xmlns:p15="http://schemas.microsoft.com/office/powerpoint/2012/main">
        <p15:guide id="2" pos="7219" userDrawn="1">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Text Boxes T21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4419B-0A7A-D6A9-278B-3CB3F6B13C8C}"/>
              </a:ext>
            </a:extLst>
          </p:cNvPr>
          <p:cNvSpPr>
            <a:spLocks noGrp="1"/>
          </p:cNvSpPr>
          <p:nvPr>
            <p:ph type="title"/>
          </p:nvPr>
        </p:nvSpPr>
        <p:spPr>
          <a:xfrm>
            <a:off x="6461760" y="583760"/>
            <a:ext cx="4998403" cy="1968969"/>
          </a:xfrm>
        </p:spPr>
        <p:txBody>
          <a:bodyPr anchor="b">
            <a:noAutofit/>
          </a:body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F2475DCC-A5DC-45EE-5280-E6AF55C5FBDB}"/>
              </a:ext>
            </a:extLst>
          </p:cNvPr>
          <p:cNvSpPr>
            <a:spLocks noGrp="1"/>
          </p:cNvSpPr>
          <p:nvPr>
            <p:ph type="ftr" sz="quarter" idx="10"/>
          </p:nvPr>
        </p:nvSpPr>
        <p:spPr/>
        <p:txBody>
          <a:bodyPr/>
          <a:lstStyle>
            <a:lvl1pPr>
              <a:defRPr sz="1400"/>
            </a:lvl1pPr>
          </a:lstStyle>
          <a:p>
            <a:r>
              <a:rPr lang="en-ID"/>
              <a:t>PRESENTATION TITLE</a:t>
            </a:r>
            <a:endParaRPr lang="en-ID" dirty="0"/>
          </a:p>
        </p:txBody>
      </p:sp>
      <p:sp>
        <p:nvSpPr>
          <p:cNvPr id="4" name="Slide Number Placeholder 3">
            <a:extLst>
              <a:ext uri="{FF2B5EF4-FFF2-40B4-BE49-F238E27FC236}">
                <a16:creationId xmlns:a16="http://schemas.microsoft.com/office/drawing/2014/main" id="{24554E76-F34B-95F8-FD2E-0312C265AECF}"/>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5" name="Picture Placeholder 6">
            <a:extLst>
              <a:ext uri="{FF2B5EF4-FFF2-40B4-BE49-F238E27FC236}">
                <a16:creationId xmlns:a16="http://schemas.microsoft.com/office/drawing/2014/main" id="{FD592EB7-0888-4601-189D-47D758F2EA24}"/>
              </a:ext>
            </a:extLst>
          </p:cNvPr>
          <p:cNvSpPr>
            <a:spLocks noGrp="1"/>
          </p:cNvSpPr>
          <p:nvPr>
            <p:ph type="pic" sz="quarter" idx="12"/>
          </p:nvPr>
        </p:nvSpPr>
        <p:spPr>
          <a:xfrm>
            <a:off x="587374" y="583762"/>
            <a:ext cx="5508626" cy="2852921"/>
          </a:xfrm>
        </p:spPr>
      </p:sp>
      <p:sp>
        <p:nvSpPr>
          <p:cNvPr id="6" name="Text Placeholder 7">
            <a:extLst>
              <a:ext uri="{FF2B5EF4-FFF2-40B4-BE49-F238E27FC236}">
                <a16:creationId xmlns:a16="http://schemas.microsoft.com/office/drawing/2014/main" id="{CE0B81CE-6929-E4CC-C71A-EF2B068F196A}"/>
              </a:ext>
            </a:extLst>
          </p:cNvPr>
          <p:cNvSpPr>
            <a:spLocks noGrp="1"/>
          </p:cNvSpPr>
          <p:nvPr>
            <p:ph type="body" sz="quarter" idx="19"/>
          </p:nvPr>
        </p:nvSpPr>
        <p:spPr>
          <a:xfrm>
            <a:off x="6467108" y="2993316"/>
            <a:ext cx="4993056" cy="3280483"/>
          </a:xfrm>
        </p:spPr>
        <p:txBody>
          <a:bodyPr>
            <a:noAutofit/>
          </a:bodyPr>
          <a:lstStyle>
            <a:lvl1pPr>
              <a:lnSpc>
                <a:spcPct val="100000"/>
              </a:lnSpc>
              <a:spcBef>
                <a:spcPts val="0"/>
              </a:spcBef>
              <a:defRPr sz="1600"/>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10" name="Text Placeholder 6">
            <a:extLst>
              <a:ext uri="{FF2B5EF4-FFF2-40B4-BE49-F238E27FC236}">
                <a16:creationId xmlns:a16="http://schemas.microsoft.com/office/drawing/2014/main" id="{FD8EAAF9-B567-F3DE-EADE-BD3C4999F980}"/>
              </a:ext>
            </a:extLst>
          </p:cNvPr>
          <p:cNvSpPr>
            <a:spLocks noGrp="1"/>
          </p:cNvSpPr>
          <p:nvPr>
            <p:ph type="body" sz="quarter" idx="20"/>
          </p:nvPr>
        </p:nvSpPr>
        <p:spPr>
          <a:xfrm>
            <a:off x="6467108" y="2589397"/>
            <a:ext cx="4993056" cy="369600"/>
          </a:xfrm>
        </p:spPr>
        <p:txBody>
          <a:bodyPr anchor="ctr">
            <a:noAutofit/>
          </a:bodyPr>
          <a:lstStyle>
            <a:lvl1pPr>
              <a:lnSpc>
                <a:spcPct val="100000"/>
              </a:lnSpc>
              <a:spcBef>
                <a:spcPts val="0"/>
              </a:spcBef>
              <a:defRPr sz="1800" b="1"/>
            </a:lvl1pPr>
          </a:lstStyle>
          <a:p>
            <a:pPr lvl="0"/>
            <a:r>
              <a:rPr lang="en-US" dirty="0"/>
              <a:t>Click to edit Master text styles</a:t>
            </a:r>
          </a:p>
        </p:txBody>
      </p:sp>
      <p:sp>
        <p:nvSpPr>
          <p:cNvPr id="15" name="Text Placeholder 7">
            <a:extLst>
              <a:ext uri="{FF2B5EF4-FFF2-40B4-BE49-F238E27FC236}">
                <a16:creationId xmlns:a16="http://schemas.microsoft.com/office/drawing/2014/main" id="{02A0E491-4E40-2D59-0554-83237080D02A}"/>
              </a:ext>
            </a:extLst>
          </p:cNvPr>
          <p:cNvSpPr>
            <a:spLocks noGrp="1"/>
          </p:cNvSpPr>
          <p:nvPr>
            <p:ph type="body" sz="quarter" idx="21"/>
          </p:nvPr>
        </p:nvSpPr>
        <p:spPr>
          <a:xfrm>
            <a:off x="606096" y="4206364"/>
            <a:ext cx="5484556" cy="2067436"/>
          </a:xfrm>
        </p:spPr>
        <p:txBody>
          <a:bodyPr>
            <a:noAutofit/>
          </a:bodyPr>
          <a:lstStyle>
            <a:lvl1pPr>
              <a:lnSpc>
                <a:spcPct val="100000"/>
              </a:lnSpc>
              <a:spcBef>
                <a:spcPts val="0"/>
              </a:spcBef>
              <a:defRPr sz="1600"/>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8045C4D4-8C2A-BFF6-183B-55B8DAEE397D}"/>
              </a:ext>
            </a:extLst>
          </p:cNvPr>
          <p:cNvSpPr>
            <a:spLocks noGrp="1"/>
          </p:cNvSpPr>
          <p:nvPr>
            <p:ph type="body" sz="quarter" idx="22"/>
          </p:nvPr>
        </p:nvSpPr>
        <p:spPr>
          <a:xfrm>
            <a:off x="606096" y="3802444"/>
            <a:ext cx="5484556" cy="369600"/>
          </a:xfrm>
        </p:spPr>
        <p:txBody>
          <a:bodyPr anchor="b">
            <a:noAutofit/>
          </a:bodyPr>
          <a:lstStyle>
            <a:lvl1pPr>
              <a:lnSpc>
                <a:spcPct val="100000"/>
              </a:lnSpc>
              <a:spcBef>
                <a:spcPts val="0"/>
              </a:spcBef>
              <a:defRPr sz="1800" b="1"/>
            </a:lvl1pPr>
          </a:lstStyle>
          <a:p>
            <a:pPr lvl="0"/>
            <a:r>
              <a:rPr lang="en-US" dirty="0"/>
              <a:t>Click to edit Master text styles</a:t>
            </a:r>
          </a:p>
        </p:txBody>
      </p:sp>
    </p:spTree>
    <p:extLst>
      <p:ext uri="{BB962C8B-B14F-4D97-AF65-F5344CB8AC3E}">
        <p14:creationId xmlns:p14="http://schemas.microsoft.com/office/powerpoint/2010/main" val="4293617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840610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62553"/>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69901"/>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63078"/>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67078"/>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104052"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102595"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3 content">
    <p:spTree>
      <p:nvGrpSpPr>
        <p:cNvPr id="1" name=""/>
        <p:cNvGrpSpPr/>
        <p:nvPr/>
      </p:nvGrpSpPr>
      <p:grpSpPr>
        <a:xfrm>
          <a:off x="0" y="0"/>
          <a:ext cx="0" cy="0"/>
          <a:chOff x="0" y="0"/>
          <a:chExt cx="0" cy="0"/>
        </a:xfrm>
      </p:grpSpPr>
      <p:sp>
        <p:nvSpPr>
          <p:cNvPr id="13" name="Content Placeholder 10">
            <a:extLst>
              <a:ext uri="{FF2B5EF4-FFF2-40B4-BE49-F238E27FC236}">
                <a16:creationId xmlns:a16="http://schemas.microsoft.com/office/drawing/2014/main" id="{454B80C6-ACBE-4877-BC36-02B9C42A2DA0}"/>
              </a:ext>
            </a:extLst>
          </p:cNvPr>
          <p:cNvSpPr>
            <a:spLocks noGrp="1"/>
          </p:cNvSpPr>
          <p:nvPr>
            <p:ph sz="quarter" idx="36"/>
          </p:nvPr>
        </p:nvSpPr>
        <p:spPr>
          <a:xfrm>
            <a:off x="8485569" y="1590675"/>
            <a:ext cx="3246121" cy="4365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2D5A5AA1-9589-4EC6-B469-1EE7724E7DD3}"/>
              </a:ext>
            </a:extLst>
          </p:cNvPr>
          <p:cNvSpPr>
            <a:spLocks noGrp="1"/>
          </p:cNvSpPr>
          <p:nvPr>
            <p:ph sz="quarter" idx="35"/>
          </p:nvPr>
        </p:nvSpPr>
        <p:spPr>
          <a:xfrm>
            <a:off x="4508564" y="1590675"/>
            <a:ext cx="3246121" cy="42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A9557FF2-93A3-48A1-AB68-35D6813B3A91}"/>
              </a:ext>
            </a:extLst>
          </p:cNvPr>
          <p:cNvSpPr>
            <a:spLocks noGrp="1"/>
          </p:cNvSpPr>
          <p:nvPr>
            <p:ph sz="quarter" idx="34"/>
          </p:nvPr>
        </p:nvSpPr>
        <p:spPr>
          <a:xfrm>
            <a:off x="502920" y="1590675"/>
            <a:ext cx="3246121" cy="4365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1184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Content Placeholder 6">
            <a:extLst>
              <a:ext uri="{FF2B5EF4-FFF2-40B4-BE49-F238E27FC236}">
                <a16:creationId xmlns:a16="http://schemas.microsoft.com/office/drawing/2014/main" id="{0D32884E-EBB5-47FA-9B0A-E32B264BC5A1}"/>
              </a:ext>
            </a:extLst>
          </p:cNvPr>
          <p:cNvSpPr>
            <a:spLocks noGrp="1"/>
          </p:cNvSpPr>
          <p:nvPr>
            <p:ph sz="quarter" idx="34"/>
          </p:nvPr>
        </p:nvSpPr>
        <p:spPr>
          <a:xfrm>
            <a:off x="512064" y="1655063"/>
            <a:ext cx="11248136" cy="4123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855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7552944" y="5359400"/>
            <a:ext cx="4207056"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6" r:id="rId3"/>
    <p:sldLayoutId id="2147483662" r:id="rId4"/>
    <p:sldLayoutId id="2147483659" r:id="rId5"/>
    <p:sldLayoutId id="2147483663" r:id="rId6"/>
    <p:sldLayoutId id="2147483677" r:id="rId7"/>
    <p:sldLayoutId id="2147483654" r:id="rId8"/>
    <p:sldLayoutId id="2147483660" r:id="rId9"/>
    <p:sldLayoutId id="2147483664" r:id="rId10"/>
    <p:sldLayoutId id="2147483650" r:id="rId11"/>
    <p:sldLayoutId id="2147483652" r:id="rId12"/>
    <p:sldLayoutId id="2147483656" r:id="rId13"/>
    <p:sldLayoutId id="2147483657" r:id="rId14"/>
    <p:sldLayoutId id="2147483667" r:id="rId15"/>
    <p:sldLayoutId id="2147483668" r:id="rId16"/>
    <p:sldLayoutId id="2147483669" r:id="rId17"/>
    <p:sldLayoutId id="2147483670" r:id="rId18"/>
    <p:sldLayoutId id="2147483671" r:id="rId19"/>
    <p:sldLayoutId id="2147483673" r:id="rId20"/>
    <p:sldLayoutId id="2147483674" r:id="rId21"/>
    <p:sldLayoutId id="2147483678" r:id="rId22"/>
    <p:sldLayoutId id="2147483676" r:id="rId23"/>
    <p:sldLayoutId id="2147483655" r:id="rId24"/>
    <p:sldLayoutId id="2147483675" r:id="rId25"/>
    <p:sldLayoutId id="2147483672" r:id="rId26"/>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4/4/2025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2264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1" r:id="rId6"/>
    <p:sldLayoutId id="2147483747" r:id="rId7"/>
    <p:sldLayoutId id="2147483748" r:id="rId8"/>
    <p:sldLayoutId id="2147483749" r:id="rId9"/>
    <p:sldLayoutId id="2147483750" r:id="rId10"/>
    <p:sldLayoutId id="2147483752" r:id="rId11"/>
    <p:sldLayoutId id="2147483759" r:id="rId12"/>
    <p:sldLayoutId id="2147483760" r:id="rId13"/>
    <p:sldLayoutId id="2147483761" r:id="rId14"/>
    <p:sldLayoutId id="2147483762" r:id="rId15"/>
    <p:sldLayoutId id="2147483763" r:id="rId16"/>
    <p:sldLayoutId id="2147483764" r:id="rId17"/>
    <p:sldLayoutId id="2147483765" r:id="rId18"/>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hyperlink" Target="https://www.synthesia.io/" TargetMode="External"/><Relationship Id="rId3" Type="http://schemas.openxmlformats.org/officeDocument/2006/relationships/image" Target="../media/image27.png"/><Relationship Id="rId7" Type="http://schemas.openxmlformats.org/officeDocument/2006/relationships/hyperlink" Target="https://creati.ai/ai-tools/plaito/" TargetMode="External"/><Relationship Id="rId12" Type="http://schemas.openxmlformats.org/officeDocument/2006/relationships/hyperlink" Target="https://brainly.com/"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hyperlink" Target="https://www.explainpaper.com/" TargetMode="External"/><Relationship Id="rId11" Type="http://schemas.openxmlformats.org/officeDocument/2006/relationships/hyperlink" Target="https://blog.duolingo.com/duolingo-max/" TargetMode="External"/><Relationship Id="rId5" Type="http://schemas.openxmlformats.org/officeDocument/2006/relationships/hyperlink" Target="https://www.century.tech/" TargetMode="External"/><Relationship Id="rId10" Type="http://schemas.openxmlformats.org/officeDocument/2006/relationships/hyperlink" Target="https://ivy.ai/" TargetMode="External"/><Relationship Id="rId4" Type="http://schemas.openxmlformats.org/officeDocument/2006/relationships/hyperlink" Target="https://consensus.app/" TargetMode="External"/><Relationship Id="rId9" Type="http://schemas.openxmlformats.org/officeDocument/2006/relationships/hyperlink" Target="https://www.fetchy.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8" Type="http://schemas.openxmlformats.org/officeDocument/2006/relationships/hyperlink" Target="http://xperiencify.com/" TargetMode="External"/><Relationship Id="rId3" Type="http://schemas.openxmlformats.org/officeDocument/2006/relationships/slideLayout" Target="../slideLayouts/slideLayout26.xml"/><Relationship Id="rId7" Type="http://schemas.openxmlformats.org/officeDocument/2006/relationships/hyperlink" Target="http://www.scavify.com/"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kahoot.com/" TargetMode="External"/><Relationship Id="rId11" Type="http://schemas.openxmlformats.org/officeDocument/2006/relationships/hyperlink" Target="https://www.funifier.com/" TargetMode="External"/><Relationship Id="rId5" Type="http://schemas.openxmlformats.org/officeDocument/2006/relationships/image" Target="../media/image33.jpeg"/><Relationship Id="rId10" Type="http://schemas.openxmlformats.org/officeDocument/2006/relationships/hyperlink" Target="https://start.gametize.com/" TargetMode="External"/><Relationship Id="rId4" Type="http://schemas.openxmlformats.org/officeDocument/2006/relationships/notesSlide" Target="../notesSlides/notesSlide20.xml"/><Relationship Id="rId9" Type="http://schemas.openxmlformats.org/officeDocument/2006/relationships/hyperlink" Target="https://www.biworldwide.com/gamification/?utm_source=bunchball.com&amp;utm_medium=referral&amp;utm_campaign=domain_redirec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hyperlink" Target="http://xperiencify.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hyperlink" Target="https://start.gametize.com/"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10.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Hands coming together in circle">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200400" y="2811053"/>
            <a:ext cx="8991600" cy="1261295"/>
          </a:xfrm>
        </p:spPr>
        <p:txBody>
          <a:bodyPr/>
          <a:lstStyle/>
          <a:p>
            <a:pPr algn="l"/>
            <a:r>
              <a:rPr lang="en-US" sz="3200" b="0">
                <a:solidFill>
                  <a:srgbClr val="242424"/>
                </a:solidFill>
                <a:highlight>
                  <a:srgbClr val="FFFFFF"/>
                </a:highlight>
                <a:latin typeface="Arial"/>
                <a:ea typeface="Calibri"/>
                <a:cs typeface="Segoe UI"/>
              </a:rPr>
              <a:t>Embracing Change: </a:t>
            </a:r>
            <a:br>
              <a:rPr lang="en-US" sz="3200" b="0">
                <a:solidFill>
                  <a:srgbClr val="242424"/>
                </a:solidFill>
                <a:highlight>
                  <a:srgbClr val="FFFFFF"/>
                </a:highlight>
                <a:latin typeface="Arial"/>
                <a:ea typeface="Calibri"/>
                <a:cs typeface="Segoe UI"/>
              </a:rPr>
            </a:br>
            <a:r>
              <a:rPr lang="en-US" sz="3200" b="0">
                <a:solidFill>
                  <a:srgbClr val="242424"/>
                </a:solidFill>
                <a:highlight>
                  <a:srgbClr val="FFFFFF"/>
                </a:highlight>
                <a:latin typeface="Arial"/>
                <a:ea typeface="Calibri"/>
                <a:cs typeface="Segoe UI"/>
              </a:rPr>
              <a:t>Why a Shifting Educational Climate Demands Innovation</a:t>
            </a:r>
            <a:endParaRPr lang="en-US" sz="3200">
              <a:latin typeface="Arial"/>
              <a:ea typeface="Calibri"/>
              <a:cs typeface="Calibri"/>
            </a:endParaRP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3200400" y="4061039"/>
            <a:ext cx="6580188" cy="580921"/>
          </a:xfrm>
        </p:spPr>
        <p:txBody>
          <a:bodyPr vert="horz" lIns="180000" tIns="180000" rIns="180000" bIns="180000" rtlCol="0" anchor="t">
            <a:noAutofit/>
          </a:bodyPr>
          <a:lstStyle/>
          <a:p>
            <a:r>
              <a:rPr lang="en-US" sz="2000" b="1"/>
              <a:t>Dr. Kristin B. Martin</a:t>
            </a:r>
          </a:p>
        </p:txBody>
      </p:sp>
      <p:pic>
        <p:nvPicPr>
          <p:cNvPr id="5" name="Picture 4" descr="A logo of a university&#10;&#10;AI-generated content may be incorrect.">
            <a:extLst>
              <a:ext uri="{FF2B5EF4-FFF2-40B4-BE49-F238E27FC236}">
                <a16:creationId xmlns:a16="http://schemas.microsoft.com/office/drawing/2014/main" id="{CD9F8FC1-252A-145A-C930-2C9C1B0528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010895" y="4354612"/>
            <a:ext cx="1912235" cy="1997357"/>
          </a:xfrm>
          <a:prstGeom prst="rect">
            <a:avLst/>
          </a:prstGeom>
        </p:spPr>
      </p:pic>
    </p:spTree>
    <p:extLst>
      <p:ext uri="{BB962C8B-B14F-4D97-AF65-F5344CB8AC3E}">
        <p14:creationId xmlns:p14="http://schemas.microsoft.com/office/powerpoint/2010/main" val="398992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65502-22CF-EDD3-970B-FE5E3096E92A}"/>
              </a:ext>
            </a:extLst>
          </p:cNvPr>
          <p:cNvSpPr>
            <a:spLocks noGrp="1"/>
          </p:cNvSpPr>
          <p:nvPr>
            <p:ph type="title"/>
          </p:nvPr>
        </p:nvSpPr>
        <p:spPr>
          <a:xfrm>
            <a:off x="211198" y="449160"/>
            <a:ext cx="3805118" cy="5689601"/>
          </a:xfrm>
        </p:spPr>
        <p:txBody>
          <a:bodyPr/>
          <a:lstStyle/>
          <a:p>
            <a:pPr algn="ctr"/>
            <a:r>
              <a:rPr lang="en-US" sz="4000"/>
              <a:t>2020–2022</a:t>
            </a:r>
            <a:br>
              <a:rPr lang="en-US" sz="4000" dirty="0"/>
            </a:br>
            <a:r>
              <a:rPr lang="en-US" sz="4000"/>
              <a:t>PANDEMIC </a:t>
            </a:r>
            <a:r>
              <a:rPr lang="en-US" sz="4000" dirty="0"/>
              <a:t>INFLUENCE</a:t>
            </a:r>
            <a:endParaRPr lang="en-US"/>
          </a:p>
        </p:txBody>
      </p:sp>
      <p:sp>
        <p:nvSpPr>
          <p:cNvPr id="3" name="Footer Placeholder 2">
            <a:extLst>
              <a:ext uri="{FF2B5EF4-FFF2-40B4-BE49-F238E27FC236}">
                <a16:creationId xmlns:a16="http://schemas.microsoft.com/office/drawing/2014/main" id="{63884B04-04FE-1D1D-6766-BB764E615BD9}"/>
              </a:ext>
            </a:extLst>
          </p:cNvPr>
          <p:cNvSpPr>
            <a:spLocks noGrp="1"/>
          </p:cNvSpPr>
          <p:nvPr>
            <p:ph type="ftr" sz="quarter" idx="10"/>
          </p:nvPr>
        </p:nvSpPr>
        <p:spPr/>
        <p:txBody>
          <a:bodyPr/>
          <a:lstStyle/>
          <a:p>
            <a:r>
              <a:rPr lang="en-ID"/>
              <a:t>TRANSFORMING HIGHER EDUCATION</a:t>
            </a:r>
            <a:endParaRPr lang="en-ID" dirty="0"/>
          </a:p>
        </p:txBody>
      </p:sp>
      <p:sp>
        <p:nvSpPr>
          <p:cNvPr id="4" name="Slide Number Placeholder 3">
            <a:extLst>
              <a:ext uri="{FF2B5EF4-FFF2-40B4-BE49-F238E27FC236}">
                <a16:creationId xmlns:a16="http://schemas.microsoft.com/office/drawing/2014/main" id="{C1E45D83-3619-79D9-3377-334633488619}"/>
              </a:ext>
            </a:extLst>
          </p:cNvPr>
          <p:cNvSpPr>
            <a:spLocks noGrp="1"/>
          </p:cNvSpPr>
          <p:nvPr>
            <p:ph type="sldNum" sz="quarter" idx="11"/>
          </p:nvPr>
        </p:nvSpPr>
        <p:spPr/>
        <p:txBody>
          <a:bodyPr/>
          <a:lstStyle/>
          <a:p>
            <a:fld id="{CF6F24BE-8BEB-403A-BDCC-38E201D0662D}" type="slidenum">
              <a:rPr lang="en-ID" smtClean="0"/>
              <a:pPr/>
              <a:t>10</a:t>
            </a:fld>
            <a:endParaRPr lang="en-ID" dirty="0"/>
          </a:p>
        </p:txBody>
      </p:sp>
      <p:sp>
        <p:nvSpPr>
          <p:cNvPr id="6" name="Text Placeholder 5">
            <a:extLst>
              <a:ext uri="{FF2B5EF4-FFF2-40B4-BE49-F238E27FC236}">
                <a16:creationId xmlns:a16="http://schemas.microsoft.com/office/drawing/2014/main" id="{E7EB8073-4398-FBF6-CF20-2F3BEFCFD346}"/>
              </a:ext>
            </a:extLst>
          </p:cNvPr>
          <p:cNvSpPr>
            <a:spLocks noGrp="1"/>
          </p:cNvSpPr>
          <p:nvPr>
            <p:ph type="body" sz="quarter" idx="15"/>
          </p:nvPr>
        </p:nvSpPr>
        <p:spPr>
          <a:xfrm>
            <a:off x="4741660" y="978139"/>
            <a:ext cx="6785057" cy="1456885"/>
          </a:xfrm>
        </p:spPr>
        <p:txBody>
          <a:bodyPr vert="horz" lIns="91440" tIns="45720" rIns="91440" bIns="45720" rtlCol="0" anchor="t">
            <a:noAutofit/>
          </a:bodyPr>
          <a:lstStyle/>
          <a:p>
            <a:r>
              <a:rPr lang="en-US" sz="2000" b="1" dirty="0"/>
              <a:t>During the pandemic from, higher education underwent a rapid transition to online learning, requiring institutions to innovate and adapt their teaching methodologies to serve students remotely</a:t>
            </a:r>
            <a:r>
              <a:rPr lang="en-US" sz="2000" b="1" baseline="30000" dirty="0"/>
              <a:t>3</a:t>
            </a:r>
            <a:r>
              <a:rPr lang="en-US" sz="2000" b="1" dirty="0"/>
              <a:t>.</a:t>
            </a:r>
          </a:p>
        </p:txBody>
      </p:sp>
      <p:sp>
        <p:nvSpPr>
          <p:cNvPr id="7" name="Text Placeholder 6">
            <a:extLst>
              <a:ext uri="{FF2B5EF4-FFF2-40B4-BE49-F238E27FC236}">
                <a16:creationId xmlns:a16="http://schemas.microsoft.com/office/drawing/2014/main" id="{D5D0CB90-8444-65D3-0A5D-04E4EB0AC009}"/>
              </a:ext>
            </a:extLst>
          </p:cNvPr>
          <p:cNvSpPr>
            <a:spLocks noGrp="1"/>
          </p:cNvSpPr>
          <p:nvPr>
            <p:ph type="body" sz="quarter" idx="17"/>
          </p:nvPr>
        </p:nvSpPr>
        <p:spPr>
          <a:xfrm>
            <a:off x="5795760" y="361374"/>
            <a:ext cx="5011237" cy="369600"/>
          </a:xfrm>
        </p:spPr>
        <p:txBody>
          <a:bodyPr/>
          <a:lstStyle/>
          <a:p>
            <a:pPr marL="0" indent="0">
              <a:buNone/>
            </a:pPr>
            <a:r>
              <a:rPr lang="en-US" sz="2400" dirty="0"/>
              <a:t>SHIFT TO ONLINE EDUCATION</a:t>
            </a:r>
            <a:endParaRPr lang="en-US"/>
          </a:p>
        </p:txBody>
      </p:sp>
      <p:pic>
        <p:nvPicPr>
          <p:cNvPr id="14" name="Picture 13" descr="A person talking to a group of people&#10;&#10;AI-generated content may be incorrect.">
            <a:extLst>
              <a:ext uri="{FF2B5EF4-FFF2-40B4-BE49-F238E27FC236}">
                <a16:creationId xmlns:a16="http://schemas.microsoft.com/office/drawing/2014/main" id="{77FF50FA-FFC4-0C29-3F57-CE2EAEDE2391}"/>
              </a:ext>
            </a:extLst>
          </p:cNvPr>
          <p:cNvPicPr>
            <a:picLocks noChangeAspect="1"/>
          </p:cNvPicPr>
          <p:nvPr/>
        </p:nvPicPr>
        <p:blipFill>
          <a:blip r:embed="rId2"/>
          <a:stretch>
            <a:fillRect/>
          </a:stretch>
        </p:blipFill>
        <p:spPr>
          <a:xfrm>
            <a:off x="4840951" y="2345219"/>
            <a:ext cx="6604964" cy="4391668"/>
          </a:xfrm>
          <a:prstGeom prst="rect">
            <a:avLst/>
          </a:prstGeom>
        </p:spPr>
      </p:pic>
    </p:spTree>
    <p:extLst>
      <p:ext uri="{BB962C8B-B14F-4D97-AF65-F5344CB8AC3E}">
        <p14:creationId xmlns:p14="http://schemas.microsoft.com/office/powerpoint/2010/main" val="3313048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EC23A-DB60-96BF-857F-17B5386CA42D}"/>
              </a:ext>
            </a:extLst>
          </p:cNvPr>
          <p:cNvSpPr>
            <a:spLocks noGrp="1"/>
          </p:cNvSpPr>
          <p:nvPr>
            <p:ph type="title"/>
          </p:nvPr>
        </p:nvSpPr>
        <p:spPr>
          <a:xfrm>
            <a:off x="5506059" y="1019189"/>
            <a:ext cx="6032545" cy="689898"/>
          </a:xfrm>
        </p:spPr>
        <p:txBody>
          <a:bodyPr/>
          <a:lstStyle/>
          <a:p>
            <a:pPr algn="ctr"/>
            <a:r>
              <a:rPr lang="en-US" dirty="0"/>
              <a:t>CURRENT TRENDS</a:t>
            </a:r>
            <a:br>
              <a:rPr lang="en-US" dirty="0"/>
            </a:br>
            <a:r>
              <a:rPr lang="en-US" dirty="0"/>
              <a:t>2023-2025</a:t>
            </a:r>
          </a:p>
        </p:txBody>
      </p:sp>
      <p:sp>
        <p:nvSpPr>
          <p:cNvPr id="4" name="Slide Number Placeholder 3">
            <a:extLst>
              <a:ext uri="{FF2B5EF4-FFF2-40B4-BE49-F238E27FC236}">
                <a16:creationId xmlns:a16="http://schemas.microsoft.com/office/drawing/2014/main" id="{AD1730F6-3D28-4250-3442-1598DB0EBD0B}"/>
              </a:ext>
            </a:extLst>
          </p:cNvPr>
          <p:cNvSpPr>
            <a:spLocks noGrp="1"/>
          </p:cNvSpPr>
          <p:nvPr>
            <p:ph type="sldNum" sz="quarter" idx="11"/>
          </p:nvPr>
        </p:nvSpPr>
        <p:spPr/>
        <p:txBody>
          <a:bodyPr/>
          <a:lstStyle/>
          <a:p>
            <a:fld id="{CF6F24BE-8BEB-403A-BDCC-38E201D0662D}" type="slidenum">
              <a:rPr lang="en-ID" smtClean="0"/>
              <a:pPr/>
              <a:t>11</a:t>
            </a:fld>
            <a:endParaRPr lang="en-ID"/>
          </a:p>
        </p:txBody>
      </p:sp>
      <p:sp>
        <p:nvSpPr>
          <p:cNvPr id="6" name="Text Placeholder 5">
            <a:extLst>
              <a:ext uri="{FF2B5EF4-FFF2-40B4-BE49-F238E27FC236}">
                <a16:creationId xmlns:a16="http://schemas.microsoft.com/office/drawing/2014/main" id="{907C24D2-2DC0-79E1-8DA6-0A112A945A7B}"/>
              </a:ext>
            </a:extLst>
          </p:cNvPr>
          <p:cNvSpPr>
            <a:spLocks noGrp="1"/>
          </p:cNvSpPr>
          <p:nvPr>
            <p:ph type="body" sz="quarter" idx="19"/>
          </p:nvPr>
        </p:nvSpPr>
        <p:spPr>
          <a:xfrm>
            <a:off x="6214922" y="2190494"/>
            <a:ext cx="5056556" cy="1091548"/>
          </a:xfrm>
        </p:spPr>
        <p:txBody>
          <a:bodyPr vert="horz" lIns="91440" tIns="45720" rIns="91440" bIns="45720" rtlCol="0" anchor="t">
            <a:noAutofit/>
          </a:bodyPr>
          <a:lstStyle/>
          <a:p>
            <a:r>
              <a:rPr lang="en-US" sz="1800" b="1" dirty="0"/>
              <a:t>Recent developments in technology shape new learning experiences and methodologies, significantly affecting student engagement</a:t>
            </a:r>
            <a:r>
              <a:rPr lang="en-US" sz="1800" b="1" baseline="30000" dirty="0"/>
              <a:t>3</a:t>
            </a:r>
            <a:r>
              <a:rPr lang="en-US" sz="1800" b="1" dirty="0"/>
              <a:t>.</a:t>
            </a:r>
          </a:p>
        </p:txBody>
      </p:sp>
      <p:sp>
        <p:nvSpPr>
          <p:cNvPr id="7" name="Text Placeholder 6">
            <a:extLst>
              <a:ext uri="{FF2B5EF4-FFF2-40B4-BE49-F238E27FC236}">
                <a16:creationId xmlns:a16="http://schemas.microsoft.com/office/drawing/2014/main" id="{EE6EA956-7C67-1EC0-977E-940684C782E4}"/>
              </a:ext>
            </a:extLst>
          </p:cNvPr>
          <p:cNvSpPr>
            <a:spLocks noGrp="1"/>
          </p:cNvSpPr>
          <p:nvPr>
            <p:ph type="body" sz="quarter" idx="20"/>
          </p:nvPr>
        </p:nvSpPr>
        <p:spPr>
          <a:xfrm>
            <a:off x="6175008" y="1827397"/>
            <a:ext cx="4993056" cy="369600"/>
          </a:xfrm>
        </p:spPr>
        <p:txBody>
          <a:bodyPr/>
          <a:lstStyle/>
          <a:p>
            <a:pPr marL="0" indent="0">
              <a:buNone/>
            </a:pPr>
            <a:r>
              <a:rPr lang="en-US" u="sng" dirty="0"/>
              <a:t>TECHNOLOGICAL ADVANCES</a:t>
            </a:r>
          </a:p>
        </p:txBody>
      </p:sp>
      <p:sp>
        <p:nvSpPr>
          <p:cNvPr id="8" name="Text Placeholder 7">
            <a:extLst>
              <a:ext uri="{FF2B5EF4-FFF2-40B4-BE49-F238E27FC236}">
                <a16:creationId xmlns:a16="http://schemas.microsoft.com/office/drawing/2014/main" id="{B9DE6B9E-537A-4FAE-346E-3548BB54430C}"/>
              </a:ext>
            </a:extLst>
          </p:cNvPr>
          <p:cNvSpPr>
            <a:spLocks noGrp="1"/>
          </p:cNvSpPr>
          <p:nvPr>
            <p:ph type="body" sz="quarter" idx="21"/>
          </p:nvPr>
        </p:nvSpPr>
        <p:spPr>
          <a:xfrm>
            <a:off x="479096" y="4714364"/>
            <a:ext cx="5611556" cy="1559436"/>
          </a:xfrm>
        </p:spPr>
        <p:txBody>
          <a:bodyPr vert="horz" lIns="91440" tIns="45720" rIns="91440" bIns="45720" rtlCol="0" anchor="t">
            <a:noAutofit/>
          </a:bodyPr>
          <a:lstStyle/>
          <a:p>
            <a:r>
              <a:rPr lang="en-US" sz="1800" b="1" dirty="0"/>
              <a:t>Institutions are increasingly catering to non-traditional students, welcoming diverse backgrounds and flexible learning needs to enhance accessibility</a:t>
            </a:r>
            <a:r>
              <a:rPr lang="en-US" sz="1800" b="1" baseline="30000" dirty="0"/>
              <a:t>3</a:t>
            </a:r>
            <a:r>
              <a:rPr lang="en-US" sz="1800" b="1" dirty="0"/>
              <a:t>.</a:t>
            </a:r>
          </a:p>
        </p:txBody>
      </p:sp>
      <p:sp>
        <p:nvSpPr>
          <p:cNvPr id="9" name="Text Placeholder 8">
            <a:extLst>
              <a:ext uri="{FF2B5EF4-FFF2-40B4-BE49-F238E27FC236}">
                <a16:creationId xmlns:a16="http://schemas.microsoft.com/office/drawing/2014/main" id="{51449D93-7F42-7A14-503E-63EF08D73E0D}"/>
              </a:ext>
            </a:extLst>
          </p:cNvPr>
          <p:cNvSpPr>
            <a:spLocks noGrp="1"/>
          </p:cNvSpPr>
          <p:nvPr>
            <p:ph type="body" sz="quarter" idx="22"/>
          </p:nvPr>
        </p:nvSpPr>
        <p:spPr>
          <a:xfrm>
            <a:off x="542596" y="4335844"/>
            <a:ext cx="5484556" cy="369600"/>
          </a:xfrm>
        </p:spPr>
        <p:txBody>
          <a:bodyPr/>
          <a:lstStyle/>
          <a:p>
            <a:pPr marL="0" indent="0">
              <a:buNone/>
            </a:pPr>
            <a:r>
              <a:rPr lang="en-US" u="sng"/>
              <a:t>NON-TRADITIONAL STUDENTS</a:t>
            </a:r>
          </a:p>
        </p:txBody>
      </p:sp>
      <p:pic>
        <p:nvPicPr>
          <p:cNvPr id="13" name="Picture Placeholder 12" descr="A person with glasses and a globe&#10;&#10;AI-generated content may be incorrect.">
            <a:extLst>
              <a:ext uri="{FF2B5EF4-FFF2-40B4-BE49-F238E27FC236}">
                <a16:creationId xmlns:a16="http://schemas.microsoft.com/office/drawing/2014/main" id="{58B682E5-FF5C-69BB-1251-6263BBC04398}"/>
              </a:ext>
            </a:extLst>
          </p:cNvPr>
          <p:cNvPicPr>
            <a:picLocks noGrp="1" noChangeAspect="1"/>
          </p:cNvPicPr>
          <p:nvPr>
            <p:ph type="pic" sz="quarter" idx="12"/>
          </p:nvPr>
        </p:nvPicPr>
        <p:blipFill>
          <a:blip r:embed="rId2"/>
          <a:srcRect l="1725" r="1725"/>
          <a:stretch/>
        </p:blipFill>
        <p:spPr>
          <a:xfrm>
            <a:off x="611187" y="835472"/>
            <a:ext cx="5118100" cy="2590800"/>
          </a:xfrm>
        </p:spPr>
      </p:pic>
      <p:pic>
        <p:nvPicPr>
          <p:cNvPr id="14" name="Picture 13" descr="A person and child looking at a computer screen&#10;&#10;AI-generated content may be incorrect.">
            <a:extLst>
              <a:ext uri="{FF2B5EF4-FFF2-40B4-BE49-F238E27FC236}">
                <a16:creationId xmlns:a16="http://schemas.microsoft.com/office/drawing/2014/main" id="{40A38477-B51E-3D12-8E81-8CA9F42C8332}"/>
              </a:ext>
            </a:extLst>
          </p:cNvPr>
          <p:cNvPicPr>
            <a:picLocks noChangeAspect="1"/>
          </p:cNvPicPr>
          <p:nvPr/>
        </p:nvPicPr>
        <p:blipFill>
          <a:blip r:embed="rId3"/>
          <a:stretch>
            <a:fillRect/>
          </a:stretch>
        </p:blipFill>
        <p:spPr>
          <a:xfrm>
            <a:off x="6215418" y="3286211"/>
            <a:ext cx="4628044" cy="3096573"/>
          </a:xfrm>
          <a:prstGeom prst="rect">
            <a:avLst/>
          </a:prstGeom>
        </p:spPr>
      </p:pic>
    </p:spTree>
    <p:extLst>
      <p:ext uri="{BB962C8B-B14F-4D97-AF65-F5344CB8AC3E}">
        <p14:creationId xmlns:p14="http://schemas.microsoft.com/office/powerpoint/2010/main" val="2448039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D2F5-879D-886C-C7B9-E169A4D47524}"/>
              </a:ext>
            </a:extLst>
          </p:cNvPr>
          <p:cNvSpPr>
            <a:spLocks noGrp="1"/>
          </p:cNvSpPr>
          <p:nvPr>
            <p:ph type="title"/>
          </p:nvPr>
        </p:nvSpPr>
        <p:spPr>
          <a:xfrm>
            <a:off x="6103105" y="364805"/>
            <a:ext cx="4998403" cy="830793"/>
          </a:xfrm>
        </p:spPr>
        <p:txBody>
          <a:bodyPr/>
          <a:lstStyle/>
          <a:p>
            <a:pPr algn="ctr"/>
            <a:r>
              <a:rPr lang="en-US" dirty="0"/>
              <a:t>FUTURE</a:t>
            </a:r>
          </a:p>
        </p:txBody>
      </p:sp>
      <p:sp>
        <p:nvSpPr>
          <p:cNvPr id="4" name="Slide Number Placeholder 3">
            <a:extLst>
              <a:ext uri="{FF2B5EF4-FFF2-40B4-BE49-F238E27FC236}">
                <a16:creationId xmlns:a16="http://schemas.microsoft.com/office/drawing/2014/main" id="{94E5BDE3-8956-0422-1D3B-7A215CD0F60A}"/>
              </a:ext>
            </a:extLst>
          </p:cNvPr>
          <p:cNvSpPr>
            <a:spLocks noGrp="1"/>
          </p:cNvSpPr>
          <p:nvPr>
            <p:ph type="sldNum" sz="quarter" idx="11"/>
          </p:nvPr>
        </p:nvSpPr>
        <p:spPr/>
        <p:txBody>
          <a:bodyPr/>
          <a:lstStyle/>
          <a:p>
            <a:fld id="{CF6F24BE-8BEB-403A-BDCC-38E201D0662D}" type="slidenum">
              <a:rPr lang="en-ID" smtClean="0"/>
              <a:pPr/>
              <a:t>12</a:t>
            </a:fld>
            <a:endParaRPr lang="en-ID"/>
          </a:p>
        </p:txBody>
      </p:sp>
      <p:pic>
        <p:nvPicPr>
          <p:cNvPr id="10" name="Picture Placeholder 9" descr="A group of people wearing virtual reality goggles&#10;&#10;AI-generated content may be incorrect.">
            <a:extLst>
              <a:ext uri="{FF2B5EF4-FFF2-40B4-BE49-F238E27FC236}">
                <a16:creationId xmlns:a16="http://schemas.microsoft.com/office/drawing/2014/main" id="{49D7B206-BC93-922B-B240-7144D18C8512}"/>
              </a:ext>
            </a:extLst>
          </p:cNvPr>
          <p:cNvPicPr>
            <a:picLocks noGrp="1" noChangeAspect="1"/>
          </p:cNvPicPr>
          <p:nvPr>
            <p:ph type="pic" sz="quarter" idx="12"/>
          </p:nvPr>
        </p:nvPicPr>
        <p:blipFill>
          <a:blip r:embed="rId3"/>
          <a:srcRect t="4216" b="4216"/>
          <a:stretch/>
        </p:blipFill>
        <p:spPr>
          <a:xfrm>
            <a:off x="604581" y="237637"/>
            <a:ext cx="4796186" cy="2682744"/>
          </a:xfrm>
        </p:spPr>
      </p:pic>
      <p:sp>
        <p:nvSpPr>
          <p:cNvPr id="7" name="Text Placeholder 6">
            <a:extLst>
              <a:ext uri="{FF2B5EF4-FFF2-40B4-BE49-F238E27FC236}">
                <a16:creationId xmlns:a16="http://schemas.microsoft.com/office/drawing/2014/main" id="{1B02AE2C-BF48-F921-02FC-789C89D6189D}"/>
              </a:ext>
            </a:extLst>
          </p:cNvPr>
          <p:cNvSpPr>
            <a:spLocks noGrp="1"/>
          </p:cNvSpPr>
          <p:nvPr>
            <p:ph type="body" sz="quarter" idx="20"/>
          </p:nvPr>
        </p:nvSpPr>
        <p:spPr>
          <a:xfrm>
            <a:off x="6107897" y="4402259"/>
            <a:ext cx="5272456" cy="356900"/>
          </a:xfrm>
        </p:spPr>
        <p:txBody>
          <a:bodyPr/>
          <a:lstStyle/>
          <a:p>
            <a:pPr marL="0" indent="0" algn="ctr">
              <a:buNone/>
            </a:pPr>
            <a:r>
              <a:rPr lang="en-US" u="sng" dirty="0">
                <a:ea typeface="Calibri"/>
                <a:cs typeface="Calibri"/>
              </a:rPr>
              <a:t>Digital Transformation</a:t>
            </a:r>
            <a:endParaRPr lang="en-US" u="sng" dirty="0"/>
          </a:p>
        </p:txBody>
      </p:sp>
      <p:sp>
        <p:nvSpPr>
          <p:cNvPr id="8" name="Text Placeholder 7">
            <a:extLst>
              <a:ext uri="{FF2B5EF4-FFF2-40B4-BE49-F238E27FC236}">
                <a16:creationId xmlns:a16="http://schemas.microsoft.com/office/drawing/2014/main" id="{F12D1403-EC14-FEF8-06ED-0BAC5FD43A81}"/>
              </a:ext>
            </a:extLst>
          </p:cNvPr>
          <p:cNvSpPr>
            <a:spLocks noGrp="1"/>
          </p:cNvSpPr>
          <p:nvPr>
            <p:ph type="body" sz="quarter" idx="21"/>
          </p:nvPr>
        </p:nvSpPr>
        <p:spPr>
          <a:xfrm>
            <a:off x="606095" y="3429327"/>
            <a:ext cx="4799438" cy="738903"/>
          </a:xfrm>
          <a:ln>
            <a:noFill/>
          </a:ln>
        </p:spPr>
        <p:txBody>
          <a:bodyPr vert="horz" lIns="91440" tIns="45720" rIns="91440" bIns="45720" rtlCol="0" anchor="t">
            <a:noAutofit/>
          </a:bodyPr>
          <a:lstStyle/>
          <a:p>
            <a:r>
              <a:rPr lang="en-US" b="1" dirty="0">
                <a:ea typeface="Calibri"/>
                <a:cs typeface="Calibri"/>
              </a:rPr>
              <a:t>Ongoing technological advancements will necessitate integrating AI, data analytics, and immersive learning in curricula</a:t>
            </a:r>
            <a:r>
              <a:rPr lang="en-US" b="1" baseline="30000" dirty="0">
                <a:ea typeface="Calibri"/>
                <a:cs typeface="Calibri"/>
              </a:rPr>
              <a:t>4</a:t>
            </a:r>
            <a:r>
              <a:rPr lang="en-US" b="1" dirty="0">
                <a:ea typeface="Calibri"/>
                <a:cs typeface="Calibri"/>
              </a:rPr>
              <a:t>.</a:t>
            </a:r>
            <a:endParaRPr lang="en-US" b="1" dirty="0">
              <a:solidFill>
                <a:srgbClr val="000000"/>
              </a:solidFill>
              <a:ea typeface="Calibri"/>
              <a:cs typeface="Calibri"/>
            </a:endParaRPr>
          </a:p>
          <a:p>
            <a:endParaRPr lang="en-US" dirty="0">
              <a:ea typeface="Calibri"/>
              <a:cs typeface="Calibri"/>
            </a:endParaRPr>
          </a:p>
        </p:txBody>
      </p:sp>
      <p:sp>
        <p:nvSpPr>
          <p:cNvPr id="9" name="Text Placeholder 8">
            <a:extLst>
              <a:ext uri="{FF2B5EF4-FFF2-40B4-BE49-F238E27FC236}">
                <a16:creationId xmlns:a16="http://schemas.microsoft.com/office/drawing/2014/main" id="{0E6BD90A-0428-6334-C9F7-D1A7ABFB81C2}"/>
              </a:ext>
            </a:extLst>
          </p:cNvPr>
          <p:cNvSpPr>
            <a:spLocks noGrp="1"/>
          </p:cNvSpPr>
          <p:nvPr>
            <p:ph type="body" sz="quarter" idx="22"/>
          </p:nvPr>
        </p:nvSpPr>
        <p:spPr>
          <a:xfrm>
            <a:off x="603259" y="3063708"/>
            <a:ext cx="4803986" cy="369600"/>
          </a:xfrm>
        </p:spPr>
        <p:txBody>
          <a:bodyPr/>
          <a:lstStyle/>
          <a:p>
            <a:pPr marL="0" indent="0" algn="ctr">
              <a:buNone/>
            </a:pPr>
            <a:r>
              <a:rPr lang="en-US" u="sng" dirty="0">
                <a:ea typeface="Calibri"/>
                <a:cs typeface="Calibri"/>
              </a:rPr>
              <a:t>Virtual Reality (VR)</a:t>
            </a:r>
            <a:endParaRPr lang="en-US" u="sng" dirty="0"/>
          </a:p>
        </p:txBody>
      </p:sp>
      <p:pic>
        <p:nvPicPr>
          <p:cNvPr id="13" name="Picture 12" descr="A person wearing a virtual reality headset&#10;&#10;AI-generated content may be incorrect.">
            <a:extLst>
              <a:ext uri="{FF2B5EF4-FFF2-40B4-BE49-F238E27FC236}">
                <a16:creationId xmlns:a16="http://schemas.microsoft.com/office/drawing/2014/main" id="{7DA342A4-264E-5417-B19A-E841558CB4FB}"/>
              </a:ext>
            </a:extLst>
          </p:cNvPr>
          <p:cNvPicPr>
            <a:picLocks noChangeAspect="1"/>
          </p:cNvPicPr>
          <p:nvPr/>
        </p:nvPicPr>
        <p:blipFill>
          <a:blip r:embed="rId4"/>
          <a:stretch>
            <a:fillRect/>
          </a:stretch>
        </p:blipFill>
        <p:spPr>
          <a:xfrm>
            <a:off x="604550" y="4263695"/>
            <a:ext cx="4797251" cy="2453095"/>
          </a:xfrm>
          <a:prstGeom prst="rect">
            <a:avLst/>
          </a:prstGeom>
        </p:spPr>
      </p:pic>
      <p:pic>
        <p:nvPicPr>
          <p:cNvPr id="14" name="Picture 13" descr="A person touching a screen with icons&#10;&#10;AI-generated content may be incorrect.">
            <a:extLst>
              <a:ext uri="{FF2B5EF4-FFF2-40B4-BE49-F238E27FC236}">
                <a16:creationId xmlns:a16="http://schemas.microsoft.com/office/drawing/2014/main" id="{5D01B34E-93F5-C25C-99CA-C83C9D270477}"/>
              </a:ext>
            </a:extLst>
          </p:cNvPr>
          <p:cNvPicPr>
            <a:picLocks noChangeAspect="1"/>
          </p:cNvPicPr>
          <p:nvPr/>
        </p:nvPicPr>
        <p:blipFill>
          <a:blip r:embed="rId5"/>
          <a:stretch>
            <a:fillRect/>
          </a:stretch>
        </p:blipFill>
        <p:spPr>
          <a:xfrm>
            <a:off x="6100963" y="1386555"/>
            <a:ext cx="5269744" cy="2878095"/>
          </a:xfrm>
          <a:prstGeom prst="rect">
            <a:avLst/>
          </a:prstGeom>
        </p:spPr>
      </p:pic>
      <p:sp>
        <p:nvSpPr>
          <p:cNvPr id="15" name="TextBox 14">
            <a:extLst>
              <a:ext uri="{FF2B5EF4-FFF2-40B4-BE49-F238E27FC236}">
                <a16:creationId xmlns:a16="http://schemas.microsoft.com/office/drawing/2014/main" id="{F65713BC-4654-61C5-90A5-C0BF82092E73}"/>
              </a:ext>
            </a:extLst>
          </p:cNvPr>
          <p:cNvSpPr txBox="1"/>
          <p:nvPr/>
        </p:nvSpPr>
        <p:spPr>
          <a:xfrm>
            <a:off x="6076649" y="4878061"/>
            <a:ext cx="5793727" cy="147732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t>Integration of information technologies and the evolving work environment paves the way for the educational field to explore how to incorporate technologies in the learning process, driving the future of learning and talent development</a:t>
            </a:r>
            <a:r>
              <a:rPr lang="en-US" b="1" baseline="30000" dirty="0"/>
              <a:t>4</a:t>
            </a:r>
            <a:r>
              <a:rPr lang="en-US" b="1" dirty="0"/>
              <a:t>.</a:t>
            </a:r>
          </a:p>
        </p:txBody>
      </p:sp>
    </p:spTree>
    <p:extLst>
      <p:ext uri="{BB962C8B-B14F-4D97-AF65-F5344CB8AC3E}">
        <p14:creationId xmlns:p14="http://schemas.microsoft.com/office/powerpoint/2010/main" val="3297226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6" name="Picture 5" descr="Hand holding keys">
            <a:extLst>
              <a:ext uri="{FF2B5EF4-FFF2-40B4-BE49-F238E27FC236}">
                <a16:creationId xmlns:a16="http://schemas.microsoft.com/office/drawing/2014/main" id="{3FEF39D8-31C7-3586-3082-898629EC7115}"/>
              </a:ext>
            </a:extLst>
          </p:cNvPr>
          <p:cNvPicPr>
            <a:picLocks noChangeAspect="1"/>
          </p:cNvPicPr>
          <p:nvPr/>
        </p:nvPicPr>
        <p:blipFill>
          <a:blip r:embed="rId3"/>
          <a:srcRect t="13537" r="-2" b="2066"/>
          <a:stretch/>
        </p:blipFill>
        <p:spPr>
          <a:xfrm>
            <a:off x="1" y="10"/>
            <a:ext cx="12192000" cy="6857990"/>
          </a:xfrm>
          <a:prstGeom prst="rect">
            <a:avLst/>
          </a:prstGeom>
        </p:spPr>
      </p:pic>
      <p:sp>
        <p:nvSpPr>
          <p:cNvPr id="14" name="Rectangle 13">
            <a:extLst>
              <a:ext uri="{FF2B5EF4-FFF2-40B4-BE49-F238E27FC236}">
                <a16:creationId xmlns:a16="http://schemas.microsoft.com/office/drawing/2014/main" id="{36136311-C81B-47C5-AE0A-5641A5A59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4444" y="1066800"/>
            <a:ext cx="4682990" cy="4724400"/>
          </a:xfrm>
          <a:prstGeom prst="rect">
            <a:avLst/>
          </a:prstGeom>
          <a:solidFill>
            <a:schemeClr val="bg1">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3" name="Title 2">
            <a:extLst>
              <a:ext uri="{FF2B5EF4-FFF2-40B4-BE49-F238E27FC236}">
                <a16:creationId xmlns:a16="http://schemas.microsoft.com/office/drawing/2014/main" id="{5C431040-3B29-2F34-FC35-FB15482752B7}"/>
              </a:ext>
            </a:extLst>
          </p:cNvPr>
          <p:cNvSpPr>
            <a:spLocks noGrp="1"/>
          </p:cNvSpPr>
          <p:nvPr>
            <p:ph type="title"/>
          </p:nvPr>
        </p:nvSpPr>
        <p:spPr>
          <a:xfrm>
            <a:off x="804818" y="1562101"/>
            <a:ext cx="3905203" cy="3269036"/>
          </a:xfrm>
        </p:spPr>
        <p:txBody>
          <a:bodyPr vert="horz" lIns="91440" tIns="45720" rIns="91440" bIns="45720" rtlCol="0" anchor="t">
            <a:normAutofit fontScale="90000"/>
          </a:bodyPr>
          <a:lstStyle/>
          <a:p>
            <a:pPr algn="ctr"/>
            <a:r>
              <a:rPr lang="en-US" sz="5400" b="1" kern="1200" dirty="0">
                <a:solidFill>
                  <a:schemeClr val="tx1"/>
                </a:solidFill>
                <a:latin typeface="+mj-lt"/>
                <a:ea typeface="+mj-ea"/>
                <a:cs typeface="+mj-cs"/>
              </a:rPr>
              <a:t>Key Drivers of Change in </a:t>
            </a:r>
            <a:r>
              <a:rPr lang="en-US" sz="5400" dirty="0">
                <a:solidFill>
                  <a:schemeClr val="tx1"/>
                </a:solidFill>
              </a:rPr>
              <a:t>Higher </a:t>
            </a:r>
            <a:r>
              <a:rPr lang="en-US" sz="5400" b="1" kern="1200" dirty="0">
                <a:solidFill>
                  <a:schemeClr val="tx1"/>
                </a:solidFill>
                <a:latin typeface="+mj-lt"/>
                <a:ea typeface="+mj-ea"/>
                <a:cs typeface="+mj-cs"/>
              </a:rPr>
              <a:t>Education</a:t>
            </a:r>
            <a:endParaRPr lang="en-US" sz="5400" dirty="0">
              <a:solidFill>
                <a:schemeClr val="tx1"/>
              </a:solidFill>
            </a:endParaRPr>
          </a:p>
        </p:txBody>
      </p:sp>
      <p:cxnSp>
        <p:nvCxnSpPr>
          <p:cNvPr id="16" name="Straight Connector 15">
            <a:extLst>
              <a:ext uri="{FF2B5EF4-FFF2-40B4-BE49-F238E27FC236}">
                <a16:creationId xmlns:a16="http://schemas.microsoft.com/office/drawing/2014/main" id="{7CC73A33-65FF-41A9-A3B0-006753CD10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V="1">
            <a:off x="305077" y="1063752"/>
            <a:ext cx="0" cy="472744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1964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39" name="Rectangle 38">
            <a:extLst>
              <a:ext uri="{FF2B5EF4-FFF2-40B4-BE49-F238E27FC236}">
                <a16:creationId xmlns:a16="http://schemas.microsoft.com/office/drawing/2014/main" id="{18EE42F0-2470-417A-8666-6E3266FE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9671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9" name="Content Placeholder 8" descr="Answers to the questions">
            <a:extLst>
              <a:ext uri="{FF2B5EF4-FFF2-40B4-BE49-F238E27FC236}">
                <a16:creationId xmlns:a16="http://schemas.microsoft.com/office/drawing/2014/main" id="{778C759B-9A85-458A-85A7-B927841E1099}"/>
              </a:ext>
            </a:extLst>
          </p:cNvPr>
          <p:cNvPicPr>
            <a:picLocks noGrp="1" noChangeAspect="1"/>
          </p:cNvPicPr>
          <p:nvPr>
            <p:ph sz="half" idx="1"/>
          </p:nvPr>
        </p:nvPicPr>
        <p:blipFill>
          <a:blip r:embed="rId3">
            <a:alphaModFix amt="40000"/>
          </a:blip>
          <a:srcRect r="44577" b="-1"/>
          <a:stretch/>
        </p:blipFill>
        <p:spPr>
          <a:xfrm>
            <a:off x="2553" y="10"/>
            <a:ext cx="5694160" cy="6857990"/>
          </a:xfrm>
          <a:prstGeom prst="rect">
            <a:avLst/>
          </a:prstGeom>
          <a:noFill/>
        </p:spPr>
      </p:pic>
      <p:sp>
        <p:nvSpPr>
          <p:cNvPr id="5" name="Title 4">
            <a:extLst>
              <a:ext uri="{FF2B5EF4-FFF2-40B4-BE49-F238E27FC236}">
                <a16:creationId xmlns:a16="http://schemas.microsoft.com/office/drawing/2014/main" id="{6874D896-CE0D-E2C7-BC03-D42B97B30FBC}"/>
              </a:ext>
            </a:extLst>
          </p:cNvPr>
          <p:cNvSpPr>
            <a:spLocks noGrp="1"/>
          </p:cNvSpPr>
          <p:nvPr>
            <p:ph type="title"/>
          </p:nvPr>
        </p:nvSpPr>
        <p:spPr>
          <a:xfrm>
            <a:off x="721559" y="3478244"/>
            <a:ext cx="3954904" cy="2622414"/>
          </a:xfrm>
        </p:spPr>
        <p:txBody>
          <a:bodyPr vert="horz" lIns="91440" tIns="45720" rIns="91440" bIns="45720" rtlCol="0" anchor="b">
            <a:normAutofit fontScale="90000"/>
          </a:bodyPr>
          <a:lstStyle/>
          <a:p>
            <a:pPr algn="ctr"/>
            <a:r>
              <a:rPr lang="en-US" dirty="0">
                <a:solidFill>
                  <a:srgbClr val="FFFFFF"/>
                </a:solidFill>
              </a:rPr>
              <a:t>TRADITIONAL EDUCATIONAL SYSTEM </a:t>
            </a:r>
            <a:br>
              <a:rPr lang="en-US" dirty="0">
                <a:solidFill>
                  <a:srgbClr val="FFFFFF"/>
                </a:solidFill>
              </a:rPr>
            </a:br>
            <a:r>
              <a:rPr lang="en-US" u="sng" dirty="0">
                <a:solidFill>
                  <a:srgbClr val="FFFFFF"/>
                </a:solidFill>
              </a:rPr>
              <a:t>Does Not Work Anymore!!</a:t>
            </a:r>
            <a:endParaRPr lang="en-US" u="sng" dirty="0"/>
          </a:p>
        </p:txBody>
      </p:sp>
      <p:cxnSp>
        <p:nvCxnSpPr>
          <p:cNvPr id="41" name="Straight Connector 40">
            <a:extLst>
              <a:ext uri="{FF2B5EF4-FFF2-40B4-BE49-F238E27FC236}">
                <a16:creationId xmlns:a16="http://schemas.microsoft.com/office/drawing/2014/main" id="{B90DD1AA-9FC9-0AF2-B563-CA13C179FB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8720" y="604092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47F59054-2885-E10D-4A1D-04D6EB5ADA7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45353" y="667512"/>
            <a:ext cx="5285656" cy="5630412"/>
          </a:xfrm>
        </p:spPr>
        <p:txBody>
          <a:bodyPr vert="horz" lIns="91440" tIns="45720" rIns="91440" bIns="45720" rtlCol="0" anchor="t">
            <a:normAutofit/>
          </a:bodyPr>
          <a:lstStyle/>
          <a:p>
            <a:pPr marL="0" indent="0">
              <a:spcBef>
                <a:spcPts val="2500"/>
              </a:spcBef>
              <a:buNone/>
            </a:pPr>
            <a:r>
              <a:rPr lang="en-US" b="1" u="sng" dirty="0"/>
              <a:t>ONE-SIZE-FITS-ALL APPROACH</a:t>
            </a:r>
          </a:p>
          <a:p>
            <a:pPr marL="0" lvl="1" indent="0">
              <a:buNone/>
            </a:pPr>
            <a:r>
              <a:rPr lang="en-US" dirty="0"/>
              <a:t>The traditional educational system often applies a uniform strategy to all students, which can hinder personalized learning</a:t>
            </a:r>
            <a:r>
              <a:rPr lang="en-US" baseline="30000" dirty="0"/>
              <a:t>5</a:t>
            </a:r>
            <a:r>
              <a:rPr lang="en-US" dirty="0"/>
              <a:t>.</a:t>
            </a:r>
          </a:p>
          <a:p>
            <a:pPr marL="0" indent="0">
              <a:spcBef>
                <a:spcPts val="2500"/>
              </a:spcBef>
              <a:buNone/>
            </a:pPr>
            <a:r>
              <a:rPr lang="en-US" b="1" u="sng" dirty="0"/>
              <a:t>STANDARDIZED TESTING FOCUS</a:t>
            </a:r>
          </a:p>
          <a:p>
            <a:pPr marL="0" lvl="1" indent="0">
              <a:buNone/>
            </a:pPr>
            <a:r>
              <a:rPr lang="en-US" dirty="0"/>
              <a:t>Heavy emphasis on standardized testing can limit the development of critical thinking and problem-solving skills in students</a:t>
            </a:r>
            <a:r>
              <a:rPr lang="en-US" baseline="30000" dirty="0"/>
              <a:t>5</a:t>
            </a:r>
            <a:r>
              <a:rPr lang="en-US" dirty="0"/>
              <a:t>.</a:t>
            </a:r>
          </a:p>
          <a:p>
            <a:pPr marL="0" indent="0">
              <a:spcBef>
                <a:spcPts val="2500"/>
              </a:spcBef>
              <a:buNone/>
            </a:pPr>
            <a:r>
              <a:rPr lang="en-US" b="1" u="sng" dirty="0"/>
              <a:t>LACK OF CREATIVITY</a:t>
            </a:r>
          </a:p>
          <a:p>
            <a:pPr marL="0" lvl="1" indent="0">
              <a:buNone/>
            </a:pPr>
            <a:r>
              <a:rPr lang="en-US" dirty="0"/>
              <a:t>This educational model often overlooks the importance of fostering creativity and innovation among students</a:t>
            </a:r>
            <a:r>
              <a:rPr lang="en-US" baseline="30000" dirty="0"/>
              <a:t>5</a:t>
            </a:r>
            <a:r>
              <a:rPr lang="en-US" dirty="0"/>
              <a:t>.</a:t>
            </a:r>
          </a:p>
        </p:txBody>
      </p:sp>
      <p:sp>
        <p:nvSpPr>
          <p:cNvPr id="8" name="Slide Number Placeholder 7">
            <a:extLst>
              <a:ext uri="{FF2B5EF4-FFF2-40B4-BE49-F238E27FC236}">
                <a16:creationId xmlns:a16="http://schemas.microsoft.com/office/drawing/2014/main" id="{269A789F-7262-9DAE-98F7-DCE4B5824277}"/>
              </a:ext>
            </a:extLst>
          </p:cNvPr>
          <p:cNvSpPr>
            <a:spLocks noGrp="1"/>
          </p:cNvSpPr>
          <p:nvPr>
            <p:ph type="sldNum" sz="quarter" idx="33"/>
          </p:nvPr>
        </p:nvSpPr>
        <p:spPr>
          <a:xfrm>
            <a:off x="10807995" y="6356350"/>
            <a:ext cx="723014" cy="365125"/>
          </a:xfrm>
        </p:spPr>
        <p:txBody>
          <a:bodyPr vert="horz" lIns="91440" tIns="45720" rIns="91440" bIns="45720" rtlCol="0" anchor="ctr">
            <a:normAutofit/>
          </a:bodyPr>
          <a:lstStyle/>
          <a:p>
            <a:pPr algn="r">
              <a:spcAft>
                <a:spcPts val="600"/>
              </a:spcAft>
            </a:pPr>
            <a:fld id="{19B51A1E-902D-48AF-9020-955120F399B6}" type="slidenum">
              <a:rPr lang="en-US" sz="900" b="1" cap="all" spc="300" noProof="0">
                <a:solidFill>
                  <a:prstClr val="black"/>
                </a:solidFill>
              </a:rPr>
              <a:pPr algn="r">
                <a:spcAft>
                  <a:spcPts val="600"/>
                </a:spcAft>
              </a:pPr>
              <a:t>14</a:t>
            </a:fld>
            <a:endParaRPr lang="en-US" sz="900" b="1" cap="all" spc="300" noProof="0">
              <a:solidFill>
                <a:prstClr val="black"/>
              </a:solidFill>
            </a:endParaRPr>
          </a:p>
        </p:txBody>
      </p:sp>
    </p:spTree>
    <p:extLst>
      <p:ext uri="{BB962C8B-B14F-4D97-AF65-F5344CB8AC3E}">
        <p14:creationId xmlns:p14="http://schemas.microsoft.com/office/powerpoint/2010/main" val="143117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B4E2DB5-2F6C-692E-4FBE-781B8139C392}"/>
              </a:ext>
            </a:extLst>
          </p:cNvPr>
          <p:cNvSpPr>
            <a:spLocks noGrp="1"/>
          </p:cNvSpPr>
          <p:nvPr>
            <p:ph type="title"/>
          </p:nvPr>
        </p:nvSpPr>
        <p:spPr>
          <a:xfrm>
            <a:off x="6874436" y="441768"/>
            <a:ext cx="4656572" cy="1367355"/>
          </a:xfrm>
        </p:spPr>
        <p:txBody>
          <a:bodyPr vert="horz" lIns="91440" tIns="45720" rIns="91440" bIns="45720" rtlCol="0" anchor="t">
            <a:normAutofit fontScale="90000"/>
          </a:bodyPr>
          <a:lstStyle/>
          <a:p>
            <a:pPr algn="ctr"/>
            <a:r>
              <a:rPr lang="en-US" sz="3300" dirty="0"/>
              <a:t>TECHNOLOGY AND DIGITAL TRANSFORMATION</a:t>
            </a:r>
            <a:br>
              <a:rPr lang="en-US" sz="3300" dirty="0"/>
            </a:br>
            <a:endParaRPr lang="en-US" dirty="0"/>
          </a:p>
        </p:txBody>
      </p:sp>
      <p:pic>
        <p:nvPicPr>
          <p:cNvPr id="7" name="Content Placeholder 6" descr="A group of people sitting in a circle with a globe and icons around them&#10;&#10;AI-generated content may be incorrect.">
            <a:extLst>
              <a:ext uri="{FF2B5EF4-FFF2-40B4-BE49-F238E27FC236}">
                <a16:creationId xmlns:a16="http://schemas.microsoft.com/office/drawing/2014/main" id="{9925F593-AFD9-DFF9-12EA-1D35F3AD6DB6}"/>
              </a:ext>
            </a:extLst>
          </p:cNvPr>
          <p:cNvPicPr>
            <a:picLocks noGrp="1" noChangeAspect="1"/>
          </p:cNvPicPr>
          <p:nvPr>
            <p:ph sz="half" idx="1"/>
          </p:nvPr>
        </p:nvPicPr>
        <p:blipFill>
          <a:blip r:embed="rId3"/>
          <a:srcRect l="7318" r="9678" b="2"/>
          <a:stretch/>
        </p:blipFill>
        <p:spPr>
          <a:xfrm>
            <a:off x="-1" y="914399"/>
            <a:ext cx="6657255" cy="5353523"/>
          </a:xfrm>
          <a:prstGeom prst="rect">
            <a:avLst/>
          </a:prstGeom>
        </p:spPr>
      </p:pic>
      <p:cxnSp>
        <p:nvCxnSpPr>
          <p:cNvPr id="25" name="Straight Connector 24">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665683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7133604-F0F0-8006-0ED4-A1943B939BB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2185681"/>
            <a:ext cx="4261104" cy="4170115"/>
          </a:xfrm>
        </p:spPr>
        <p:txBody>
          <a:bodyPr vert="horz" lIns="91440" tIns="45720" rIns="91440" bIns="45720" rtlCol="0" anchor="t">
            <a:normAutofit lnSpcReduction="10000"/>
          </a:bodyPr>
          <a:lstStyle/>
          <a:p>
            <a:pPr marL="0" indent="0">
              <a:spcBef>
                <a:spcPts val="2500"/>
              </a:spcBef>
              <a:buNone/>
            </a:pPr>
            <a:r>
              <a:rPr lang="en-US" b="1" u="sng" dirty="0"/>
              <a:t>CHANGING EDUCATIONAL EXPECTATIONS</a:t>
            </a:r>
          </a:p>
          <a:p>
            <a:pPr marL="0" lvl="1" indent="0">
              <a:buNone/>
            </a:pPr>
            <a:r>
              <a:rPr lang="en-US" dirty="0"/>
              <a:t>Globalization and technology are transforming what is expected from students in today's educational landscape</a:t>
            </a:r>
            <a:r>
              <a:rPr lang="en-US" baseline="30000" dirty="0"/>
              <a:t>6</a:t>
            </a:r>
            <a:r>
              <a:rPr lang="en-US" dirty="0"/>
              <a:t>.</a:t>
            </a:r>
          </a:p>
          <a:p>
            <a:pPr marL="0" indent="0">
              <a:spcBef>
                <a:spcPts val="2500"/>
              </a:spcBef>
              <a:buNone/>
            </a:pPr>
            <a:r>
              <a:rPr lang="en-US" b="1" u="sng" dirty="0"/>
              <a:t>DIGITAL LITERACY IMPORTANCE</a:t>
            </a:r>
          </a:p>
          <a:p>
            <a:pPr marL="0" lvl="1" indent="0">
              <a:buNone/>
            </a:pPr>
            <a:r>
              <a:rPr lang="en-US" dirty="0"/>
              <a:t>Students must develop digital literacy skills to effectively navigate and participate in a technology-driven world</a:t>
            </a:r>
            <a:r>
              <a:rPr lang="en-US" baseline="30000" dirty="0"/>
              <a:t>6</a:t>
            </a:r>
            <a:r>
              <a:rPr lang="en-US" dirty="0"/>
              <a:t>.</a:t>
            </a:r>
          </a:p>
          <a:p>
            <a:pPr marL="0" lvl="1" indent="0">
              <a:buNone/>
            </a:pPr>
            <a:endParaRPr lang="en-US" dirty="0"/>
          </a:p>
          <a:p>
            <a:pPr marL="0" indent="0">
              <a:spcBef>
                <a:spcPts val="2500"/>
              </a:spcBef>
              <a:buNone/>
            </a:pPr>
            <a:endParaRPr lang="en-US" b="1" u="sng"/>
          </a:p>
        </p:txBody>
      </p:sp>
      <p:sp>
        <p:nvSpPr>
          <p:cNvPr id="8" name="Slide Number Placeholder 7">
            <a:extLst>
              <a:ext uri="{FF2B5EF4-FFF2-40B4-BE49-F238E27FC236}">
                <a16:creationId xmlns:a16="http://schemas.microsoft.com/office/drawing/2014/main" id="{9733BEDD-48DA-CDB6-A795-A26CF34FDE61}"/>
              </a:ext>
            </a:extLst>
          </p:cNvPr>
          <p:cNvSpPr>
            <a:spLocks noGrp="1"/>
          </p:cNvSpPr>
          <p:nvPr>
            <p:ph type="sldNum" sz="quarter" idx="33"/>
          </p:nvPr>
        </p:nvSpPr>
        <p:spPr>
          <a:xfrm>
            <a:off x="10807995" y="6356350"/>
            <a:ext cx="723014" cy="365125"/>
          </a:xfrm>
        </p:spPr>
        <p:txBody>
          <a:bodyPr vert="horz" lIns="91440" tIns="45720" rIns="91440" bIns="45720" rtlCol="0" anchor="ctr">
            <a:normAutofit/>
          </a:bodyPr>
          <a:lstStyle/>
          <a:p>
            <a:pPr algn="r">
              <a:spcAft>
                <a:spcPts val="600"/>
              </a:spcAft>
            </a:pPr>
            <a:fld id="{19B51A1E-902D-48AF-9020-955120F399B6}" type="slidenum">
              <a:rPr lang="en-US" sz="900" b="1" cap="all" spc="300" noProof="0" smtClean="0"/>
              <a:pPr algn="r">
                <a:spcAft>
                  <a:spcPts val="600"/>
                </a:spcAft>
              </a:pPr>
              <a:t>15</a:t>
            </a:fld>
            <a:endParaRPr lang="en-US" sz="900" b="1" cap="all" spc="300" noProof="0"/>
          </a:p>
        </p:txBody>
      </p:sp>
    </p:spTree>
    <p:extLst>
      <p:ext uri="{BB962C8B-B14F-4D97-AF65-F5344CB8AC3E}">
        <p14:creationId xmlns:p14="http://schemas.microsoft.com/office/powerpoint/2010/main" val="207424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Hand writing on post-it note">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0" y="-1"/>
            <a:ext cx="6096000" cy="6371351"/>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127746" y="2178453"/>
            <a:ext cx="6854103" cy="1789890"/>
          </a:xfrm>
        </p:spPr>
        <p:txBody>
          <a:bodyPr/>
          <a:lstStyle/>
          <a:p>
            <a:r>
              <a:rPr lang="en-US" sz="4400" dirty="0">
                <a:latin typeface="Grandview Display"/>
              </a:rPr>
              <a:t>Challenges of Innovation and Change in Higher Education</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16</a:t>
            </a:fld>
            <a:endParaRPr lang="en-US" dirty="0"/>
          </a:p>
        </p:txBody>
      </p:sp>
      <p:sp>
        <p:nvSpPr>
          <p:cNvPr id="5" name="Footer Placeholder 2">
            <a:extLst>
              <a:ext uri="{FF2B5EF4-FFF2-40B4-BE49-F238E27FC236}">
                <a16:creationId xmlns:a16="http://schemas.microsoft.com/office/drawing/2014/main" id="{F71A4361-4E66-0823-D4A3-F0E82E6EBA91}"/>
              </a:ext>
            </a:extLst>
          </p:cNvPr>
          <p:cNvSpPr>
            <a:spLocks noGrp="1"/>
          </p:cNvSpPr>
          <p:nvPr/>
        </p:nvSpPr>
        <p:spPr>
          <a:xfrm>
            <a:off x="5738922" y="6432550"/>
            <a:ext cx="4040373"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cap="all" spc="3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Tree>
    <p:extLst>
      <p:ext uri="{BB962C8B-B14F-4D97-AF65-F5344CB8AC3E}">
        <p14:creationId xmlns:p14="http://schemas.microsoft.com/office/powerpoint/2010/main" val="72209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10B2E14-4000-5F38-7AEA-BA3E9FA260F8}"/>
              </a:ext>
            </a:extLst>
          </p:cNvPr>
          <p:cNvSpPr>
            <a:spLocks noGrp="1"/>
          </p:cNvSpPr>
          <p:nvPr>
            <p:ph type="title" idx="4294967295"/>
          </p:nvPr>
        </p:nvSpPr>
        <p:spPr>
          <a:xfrm>
            <a:off x="5534959" y="137333"/>
            <a:ext cx="6532038" cy="833234"/>
          </a:xfrm>
        </p:spPr>
        <p:txBody>
          <a:bodyPr vert="horz" lIns="91440" tIns="45720" rIns="91440" bIns="45720" rtlCol="0" anchor="t">
            <a:noAutofit/>
          </a:bodyPr>
          <a:lstStyle/>
          <a:p>
            <a:pPr algn="ctr">
              <a:lnSpc>
                <a:spcPct val="90000"/>
              </a:lnSpc>
            </a:pPr>
            <a:r>
              <a:rPr lang="en-US" sz="2600" dirty="0">
                <a:latin typeface="Arial"/>
                <a:cs typeface="Arial"/>
              </a:rPr>
              <a:t>CURRENT CHALLENGES IN EDUCATION</a:t>
            </a:r>
            <a:endParaRPr lang="en-US" sz="9600">
              <a:latin typeface="Arial"/>
              <a:cs typeface="Arial"/>
            </a:endParaRPr>
          </a:p>
        </p:txBody>
      </p:sp>
      <p:sp>
        <p:nvSpPr>
          <p:cNvPr id="2" name="Content Placeholder 1">
            <a:extLst>
              <a:ext uri="{FF2B5EF4-FFF2-40B4-BE49-F238E27FC236}">
                <a16:creationId xmlns:a16="http://schemas.microsoft.com/office/drawing/2014/main" id="{067A8444-9BC3-8D11-F79B-DE8C97BD52A1}"/>
              </a:ext>
            </a:extLst>
          </p:cNvPr>
          <p:cNvSpPr>
            <a:spLocks noGrp="1"/>
          </p:cNvSpPr>
          <p:nvPr>
            <p:ph sz="half" idx="4294967295"/>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992" y="286644"/>
            <a:ext cx="5308854" cy="6069219"/>
          </a:xfrm>
        </p:spPr>
        <p:txBody>
          <a:bodyPr vert="horz" lIns="91440" tIns="45720" rIns="91440" bIns="45720" rtlCol="0" anchor="t">
            <a:noAutofit/>
          </a:bodyPr>
          <a:lstStyle/>
          <a:p>
            <a:pPr marL="0" lvl="1" indent="0">
              <a:lnSpc>
                <a:spcPct val="110000"/>
              </a:lnSpc>
              <a:buNone/>
            </a:pPr>
            <a:r>
              <a:rPr lang="en-US" sz="1600" b="1" u="sng" dirty="0">
                <a:latin typeface="Arial"/>
                <a:cs typeface="Arial"/>
              </a:rPr>
              <a:t>Declining Student Engagement</a:t>
            </a:r>
            <a:endParaRPr lang="en-US" sz="1600" u="sng">
              <a:latin typeface="Arial"/>
              <a:cs typeface="Arial"/>
            </a:endParaRPr>
          </a:p>
          <a:p>
            <a:pPr marL="0" lvl="1" indent="0">
              <a:lnSpc>
                <a:spcPct val="110000"/>
              </a:lnSpc>
              <a:buNone/>
            </a:pPr>
            <a:r>
              <a:rPr lang="en-US" sz="1600" dirty="0">
                <a:latin typeface="Arial"/>
                <a:cs typeface="Arial"/>
              </a:rPr>
              <a:t>Many educators face the challenge of declining student engagement, which is crucial for effective learning and academic success.</a:t>
            </a:r>
          </a:p>
          <a:p>
            <a:pPr marL="0" indent="0">
              <a:lnSpc>
                <a:spcPct val="110000"/>
              </a:lnSpc>
              <a:spcBef>
                <a:spcPts val="2500"/>
              </a:spcBef>
              <a:buNone/>
            </a:pPr>
            <a:r>
              <a:rPr lang="en-US" sz="1600" b="1" u="sng" dirty="0">
                <a:latin typeface="Arial"/>
                <a:cs typeface="Arial"/>
              </a:rPr>
              <a:t>Preparing For A Complex World</a:t>
            </a:r>
            <a:endParaRPr lang="en-US" sz="1600" b="1" u="sng">
              <a:latin typeface="Arial"/>
              <a:cs typeface="Arial"/>
            </a:endParaRPr>
          </a:p>
          <a:p>
            <a:pPr marL="0" lvl="1" indent="0">
              <a:lnSpc>
                <a:spcPct val="110000"/>
              </a:lnSpc>
              <a:buNone/>
            </a:pPr>
            <a:r>
              <a:rPr lang="en-US" sz="1600" dirty="0">
                <a:latin typeface="Arial"/>
                <a:cs typeface="Arial"/>
              </a:rPr>
              <a:t>Education must evolve to prepare students for an increasingly complex world and workforce filled with rapid technological advancements and global challenges.</a:t>
            </a:r>
          </a:p>
          <a:p>
            <a:pPr marL="0" indent="0">
              <a:lnSpc>
                <a:spcPct val="110000"/>
              </a:lnSpc>
              <a:spcBef>
                <a:spcPts val="2500"/>
              </a:spcBef>
              <a:buNone/>
            </a:pPr>
            <a:r>
              <a:rPr lang="en-US" sz="1600" b="1" u="sng" dirty="0">
                <a:highlight>
                  <a:srgbClr val="FFFFFF"/>
                </a:highlight>
                <a:latin typeface="Arial"/>
                <a:cs typeface="Arial"/>
              </a:rPr>
              <a:t>Resistance To Change</a:t>
            </a:r>
          </a:p>
          <a:p>
            <a:pPr marL="0" indent="0">
              <a:lnSpc>
                <a:spcPct val="110000"/>
              </a:lnSpc>
              <a:spcBef>
                <a:spcPts val="0"/>
              </a:spcBef>
              <a:buNone/>
            </a:pPr>
            <a:r>
              <a:rPr lang="en-US" sz="1600" dirty="0">
                <a:highlight>
                  <a:srgbClr val="FFFFFF"/>
                </a:highlight>
                <a:latin typeface="Arial"/>
                <a:cs typeface="Arial"/>
              </a:rPr>
              <a:t>Faculty, administrators, and students are resistant to change the way curriculum and facilitation due to digital transformation. </a:t>
            </a:r>
            <a:r>
              <a:rPr lang="en-US" sz="1600" b="1" i="1" dirty="0">
                <a:highlight>
                  <a:srgbClr val="FFFFFF"/>
                </a:highlight>
                <a:latin typeface="Arial"/>
                <a:cs typeface="Arial"/>
              </a:rPr>
              <a:t>Why change when it works just the way it is?</a:t>
            </a:r>
          </a:p>
          <a:p>
            <a:pPr marL="0" indent="0">
              <a:lnSpc>
                <a:spcPct val="110000"/>
              </a:lnSpc>
              <a:spcBef>
                <a:spcPts val="2500"/>
              </a:spcBef>
              <a:buNone/>
            </a:pPr>
            <a:r>
              <a:rPr lang="en-US" sz="1600" b="1" u="sng" dirty="0">
                <a:highlight>
                  <a:srgbClr val="FFFFFF"/>
                </a:highlight>
                <a:latin typeface="Arial"/>
                <a:cs typeface="Arial"/>
              </a:rPr>
              <a:t>Varying Learning Styles</a:t>
            </a:r>
            <a:endParaRPr lang="en-US" sz="1600" dirty="0">
              <a:highlight>
                <a:srgbClr val="FFFFFF"/>
              </a:highlight>
              <a:latin typeface="Arial"/>
              <a:cs typeface="Arial"/>
            </a:endParaRPr>
          </a:p>
          <a:p>
            <a:pPr marL="0" lvl="1" indent="0">
              <a:lnSpc>
                <a:spcPct val="110000"/>
              </a:lnSpc>
              <a:buNone/>
            </a:pPr>
            <a:r>
              <a:rPr lang="en-US" sz="1600" dirty="0">
                <a:highlight>
                  <a:srgbClr val="FFFFFF"/>
                </a:highlight>
                <a:latin typeface="Arial"/>
                <a:cs typeface="Arial"/>
              </a:rPr>
              <a:t>Students have diverse learning styles, making it essential for educators to adapt their teaching methods to meet individual needs (e.g., flexibility, engaging, and career-relevant learning)</a:t>
            </a:r>
            <a:endParaRPr lang="en-US" sz="1600">
              <a:latin typeface="Arial"/>
              <a:cs typeface="Arial"/>
            </a:endParaRPr>
          </a:p>
        </p:txBody>
      </p:sp>
      <p:pic>
        <p:nvPicPr>
          <p:cNvPr id="7" name="Content Placeholder 6" descr="A person standing in a maze&#10;&#10;AI-generated content may be incorrect.">
            <a:extLst>
              <a:ext uri="{FF2B5EF4-FFF2-40B4-BE49-F238E27FC236}">
                <a16:creationId xmlns:a16="http://schemas.microsoft.com/office/drawing/2014/main" id="{0297FF3E-8448-46FD-9F94-1780C184EC27}"/>
              </a:ext>
            </a:extLst>
          </p:cNvPr>
          <p:cNvPicPr>
            <a:picLocks noGrp="1" noChangeAspect="1"/>
          </p:cNvPicPr>
          <p:nvPr>
            <p:ph sz="half" idx="4294967295"/>
          </p:nvPr>
        </p:nvPicPr>
        <p:blipFill>
          <a:blip r:embed="rId3"/>
          <a:srcRect l="11984" r="4795" b="-1"/>
          <a:stretch/>
        </p:blipFill>
        <p:spPr>
          <a:xfrm>
            <a:off x="5671128" y="914399"/>
            <a:ext cx="6520872" cy="5353521"/>
          </a:xfrm>
          <a:prstGeom prst="rect">
            <a:avLst/>
          </a:prstGeom>
        </p:spPr>
      </p:pic>
      <p:cxnSp>
        <p:nvCxnSpPr>
          <p:cNvPr id="12" name="Straight Connector 11">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4B2BCC76-375F-9FD3-1940-D22C69603BCC}"/>
              </a:ext>
            </a:extLst>
          </p:cNvPr>
          <p:cNvSpPr>
            <a:spLocks noGrp="1"/>
          </p:cNvSpPr>
          <p:nvPr>
            <p:ph type="sldNum" sz="quarter" idx="12"/>
          </p:nvPr>
        </p:nvSpPr>
        <p:spPr>
          <a:xfrm>
            <a:off x="10807995" y="6356350"/>
            <a:ext cx="723014" cy="365125"/>
          </a:xfrm>
        </p:spPr>
        <p:txBody>
          <a:bodyPr vert="horz" lIns="91440" tIns="45720" rIns="91440" bIns="45720" rtlCol="0" anchor="ctr">
            <a:normAutofit/>
          </a:bodyPr>
          <a:lstStyle/>
          <a:p>
            <a:pPr>
              <a:spcAft>
                <a:spcPts val="600"/>
              </a:spcAft>
            </a:pPr>
            <a:fld id="{19B51A1E-902D-48AF-9020-955120F399B6}" type="slidenum">
              <a:rPr lang="en-US" noProof="0" smtClean="0"/>
              <a:pPr>
                <a:spcAft>
                  <a:spcPts val="600"/>
                </a:spcAft>
              </a:pPr>
              <a:t>17</a:t>
            </a:fld>
            <a:endParaRPr lang="en-US" noProof="0"/>
          </a:p>
        </p:txBody>
      </p:sp>
    </p:spTree>
    <p:extLst>
      <p:ext uri="{BB962C8B-B14F-4D97-AF65-F5344CB8AC3E}">
        <p14:creationId xmlns:p14="http://schemas.microsoft.com/office/powerpoint/2010/main" val="3614792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hart of different colored circles&#10;&#10;AI-generated content may be incorrect.">
            <a:extLst>
              <a:ext uri="{FF2B5EF4-FFF2-40B4-BE49-F238E27FC236}">
                <a16:creationId xmlns:a16="http://schemas.microsoft.com/office/drawing/2014/main" id="{8478DEBE-7695-9ED1-2F85-B9043B531348}"/>
              </a:ext>
            </a:extLst>
          </p:cNvPr>
          <p:cNvPicPr>
            <a:picLocks noChangeAspect="1"/>
          </p:cNvPicPr>
          <p:nvPr/>
        </p:nvPicPr>
        <p:blipFill>
          <a:blip r:embed="rId2"/>
          <a:srcRect b="31"/>
          <a:stretch/>
        </p:blipFill>
        <p:spPr>
          <a:xfrm>
            <a:off x="1475792" y="53430"/>
            <a:ext cx="9560668" cy="6756260"/>
          </a:xfrm>
          <a:prstGeom prst="rect">
            <a:avLst/>
          </a:prstGeom>
        </p:spPr>
      </p:pic>
    </p:spTree>
    <p:extLst>
      <p:ext uri="{BB962C8B-B14F-4D97-AF65-F5344CB8AC3E}">
        <p14:creationId xmlns:p14="http://schemas.microsoft.com/office/powerpoint/2010/main" val="423262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 and papers&#10;&#10;AI-generated content may be incorrect.">
            <a:extLst>
              <a:ext uri="{FF2B5EF4-FFF2-40B4-BE49-F238E27FC236}">
                <a16:creationId xmlns:a16="http://schemas.microsoft.com/office/drawing/2014/main" id="{C9868F4A-48F2-C8D6-1BC1-F85CAE98E993}"/>
              </a:ext>
            </a:extLst>
          </p:cNvPr>
          <p:cNvPicPr>
            <a:picLocks noChangeAspect="1"/>
          </p:cNvPicPr>
          <p:nvPr/>
        </p:nvPicPr>
        <p:blipFill>
          <a:blip r:embed="rId2"/>
          <a:stretch>
            <a:fillRect/>
          </a:stretch>
        </p:blipFill>
        <p:spPr>
          <a:xfrm>
            <a:off x="2529158" y="0"/>
            <a:ext cx="9545095" cy="6371351"/>
          </a:xfrm>
          <a:prstGeom prst="rect">
            <a:avLst/>
          </a:prstGeom>
          <a:noFill/>
        </p:spPr>
      </p:pic>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700" y="3184926"/>
            <a:ext cx="3262552" cy="1958400"/>
          </a:xfrm>
        </p:spPr>
        <p:txBody>
          <a:bodyPr vert="horz" lIns="252000" tIns="180000" rIns="180000" bIns="180000" rtlCol="0" anchor="ctr">
            <a:normAutofit fontScale="90000"/>
          </a:bodyPr>
          <a:lstStyle/>
          <a:p>
            <a:pPr algn="ctr"/>
            <a:r>
              <a:rPr lang="en-US" sz="4800" b="1" kern="1200" spc="-300" dirty="0">
                <a:latin typeface="Grandview Display"/>
              </a:rPr>
              <a:t>INNOVATION </a:t>
            </a:r>
            <a:br>
              <a:rPr lang="en-US" sz="4800" dirty="0">
                <a:latin typeface="Grandview Display"/>
              </a:rPr>
            </a:br>
            <a:r>
              <a:rPr lang="en-US" sz="4800" b="1" kern="1200" spc="-300" dirty="0">
                <a:latin typeface="Grandview Display"/>
              </a:rPr>
              <a:t>IN </a:t>
            </a:r>
            <a:br>
              <a:rPr lang="en-US" sz="4800" dirty="0">
                <a:latin typeface="Grandview Display"/>
              </a:rPr>
            </a:br>
            <a:r>
              <a:rPr lang="en-US" sz="4800" b="1" kern="1200" spc="-300" dirty="0">
                <a:latin typeface="Grandview Display"/>
              </a:rPr>
              <a:t>ACTION</a:t>
            </a:r>
            <a:endParaRPr lang="en-US"/>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a:xfrm>
            <a:off x="11760000" y="6371351"/>
            <a:ext cx="432000" cy="432000"/>
          </a:xfrm>
        </p:spPr>
        <p:txBody>
          <a:bodyPr vert="horz" lIns="0" tIns="0" rIns="0" bIns="0" rtlCol="0" anchor="ctr">
            <a:normAutofit/>
          </a:bodyPr>
          <a:lstStyle/>
          <a:p>
            <a:pPr>
              <a:spcAft>
                <a:spcPts val="600"/>
              </a:spcAft>
            </a:pPr>
            <a:fld id="{19B51A1E-902D-48AF-9020-955120F399B6}" type="slidenum">
              <a:rPr lang="en-US" smtClean="0"/>
              <a:pPr>
                <a:spcAft>
                  <a:spcPts val="600"/>
                </a:spcAft>
              </a:pPr>
              <a:t>19</a:t>
            </a:fld>
            <a:endParaRPr lang="en-US"/>
          </a:p>
        </p:txBody>
      </p:sp>
    </p:spTree>
    <p:extLst>
      <p:ext uri="{BB962C8B-B14F-4D97-AF65-F5344CB8AC3E}">
        <p14:creationId xmlns:p14="http://schemas.microsoft.com/office/powerpoint/2010/main" val="2117695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79" name="Rectangle 77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085E61-3D87-F0E3-31BC-D3422FF46DA0}"/>
              </a:ext>
            </a:extLst>
          </p:cNvPr>
          <p:cNvSpPr txBox="1"/>
          <p:nvPr/>
        </p:nvSpPr>
        <p:spPr>
          <a:xfrm>
            <a:off x="125122" y="1079326"/>
            <a:ext cx="5737859" cy="77369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Bef>
                <a:spcPct val="0"/>
              </a:spcBef>
              <a:spcAft>
                <a:spcPts val="600"/>
              </a:spcAft>
            </a:pPr>
            <a:r>
              <a:rPr lang="en-US" sz="3700" b="1" dirty="0">
                <a:latin typeface="Arial"/>
                <a:ea typeface="+mj-ea"/>
                <a:cs typeface="Arial"/>
              </a:rPr>
              <a:t>AGENDA</a:t>
            </a:r>
          </a:p>
          <a:p>
            <a:pPr>
              <a:spcBef>
                <a:spcPct val="0"/>
              </a:spcBef>
              <a:spcAft>
                <a:spcPts val="600"/>
              </a:spcAft>
            </a:pPr>
            <a:endParaRPr lang="en-US" sz="3700" b="1" dirty="0">
              <a:latin typeface="+mj-lt"/>
              <a:ea typeface="+mj-ea"/>
              <a:cs typeface="+mj-cs"/>
            </a:endParaRPr>
          </a:p>
        </p:txBody>
      </p:sp>
      <p:pic>
        <p:nvPicPr>
          <p:cNvPr id="774" name="Picture 773" descr="10 Things The Best Innovation Executives Should Do For You | Inc.com">
            <a:extLst>
              <a:ext uri="{FF2B5EF4-FFF2-40B4-BE49-F238E27FC236}">
                <a16:creationId xmlns:a16="http://schemas.microsoft.com/office/drawing/2014/main" id="{CA78993F-949A-59A7-B6C5-D7E026655DC0}"/>
              </a:ext>
            </a:extLst>
          </p:cNvPr>
          <p:cNvPicPr>
            <a:picLocks noChangeAspect="1"/>
          </p:cNvPicPr>
          <p:nvPr/>
        </p:nvPicPr>
        <p:blipFill>
          <a:blip r:embed="rId2"/>
          <a:stretch>
            <a:fillRect/>
          </a:stretch>
        </p:blipFill>
        <p:spPr>
          <a:xfrm>
            <a:off x="6652656" y="2374808"/>
            <a:ext cx="5366358" cy="3038148"/>
          </a:xfrm>
          <a:prstGeom prst="rect">
            <a:avLst/>
          </a:prstGeom>
        </p:spPr>
      </p:pic>
      <p:cxnSp>
        <p:nvCxnSpPr>
          <p:cNvPr id="781" name="Straight Connector 780">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6630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32" name="Content Placeholder 2">
            <a:extLst>
              <a:ext uri="{FF2B5EF4-FFF2-40B4-BE49-F238E27FC236}">
                <a16:creationId xmlns:a16="http://schemas.microsoft.com/office/drawing/2014/main" id="{5B8947F5-5BD5-0C58-C185-C92FED231DF7}"/>
              </a:ext>
            </a:extLst>
          </p:cNvPr>
          <p:cNvGraphicFramePr>
            <a:graphicFrameLocks noGrp="1"/>
          </p:cNvGraphicFramePr>
          <p:nvPr>
            <p:ph idx="1"/>
            <p:extLst>
              <p:ext uri="{D42A27DB-BD31-4B8C-83A1-F6EECF244321}">
                <p14:modId xmlns:p14="http://schemas.microsoft.com/office/powerpoint/2010/main" val="3936255256"/>
              </p:ext>
            </p:extLst>
          </p:nvPr>
        </p:nvGraphicFramePr>
        <p:xfrm>
          <a:off x="125122" y="2030132"/>
          <a:ext cx="6301531" cy="4053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076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0F500B-7F2C-A368-DBC6-AAB91655361D}"/>
              </a:ext>
            </a:extLst>
          </p:cNvPr>
          <p:cNvPicPr>
            <a:picLocks noChangeAspect="1"/>
          </p:cNvPicPr>
          <p:nvPr/>
        </p:nvPicPr>
        <p:blipFill>
          <a:blip r:embed="rId3"/>
          <a:stretch>
            <a:fillRect/>
          </a:stretch>
        </p:blipFill>
        <p:spPr>
          <a:xfrm>
            <a:off x="1203520" y="233516"/>
            <a:ext cx="10018474" cy="6390968"/>
          </a:xfrm>
          <a:prstGeom prst="rect">
            <a:avLst/>
          </a:prstGeom>
        </p:spPr>
      </p:pic>
    </p:spTree>
    <p:extLst>
      <p:ext uri="{BB962C8B-B14F-4D97-AF65-F5344CB8AC3E}">
        <p14:creationId xmlns:p14="http://schemas.microsoft.com/office/powerpoint/2010/main" val="45004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96170-9A79-2182-D286-B6B2FE17B300}"/>
              </a:ext>
            </a:extLst>
          </p:cNvPr>
          <p:cNvSpPr>
            <a:spLocks noGrp="1"/>
          </p:cNvSpPr>
          <p:nvPr>
            <p:ph type="title"/>
          </p:nvPr>
        </p:nvSpPr>
        <p:spPr>
          <a:xfrm>
            <a:off x="432000" y="75553"/>
            <a:ext cx="11593191" cy="523440"/>
          </a:xfrm>
        </p:spPr>
        <p:txBody>
          <a:bodyPr/>
          <a:lstStyle/>
          <a:p>
            <a:pPr algn="ctr"/>
            <a:r>
              <a:rPr lang="en-US" sz="2800" dirty="0">
                <a:latin typeface="Arial"/>
                <a:cs typeface="Arial"/>
              </a:rPr>
              <a:t>INNOVATIVE SOLUTIONS IN ACTION</a:t>
            </a:r>
          </a:p>
        </p:txBody>
      </p:sp>
      <p:sp>
        <p:nvSpPr>
          <p:cNvPr id="5" name="Text Placeholder 4">
            <a:extLst>
              <a:ext uri="{FF2B5EF4-FFF2-40B4-BE49-F238E27FC236}">
                <a16:creationId xmlns:a16="http://schemas.microsoft.com/office/drawing/2014/main" id="{7F08C00B-A7C1-0CB6-C6BF-3F3A41E0B6D9}"/>
              </a:ext>
            </a:extLst>
          </p:cNvPr>
          <p:cNvSpPr>
            <a:spLocks noGrp="1"/>
          </p:cNvSpPr>
          <p:nvPr>
            <p:ph type="body" sz="quarter" idx="12"/>
          </p:nvPr>
        </p:nvSpPr>
        <p:spPr>
          <a:xfrm>
            <a:off x="433800" y="1348808"/>
            <a:ext cx="5391110" cy="5034202"/>
          </a:xfrm>
          <a:ln>
            <a:solidFill>
              <a:srgbClr val="0070C0"/>
            </a:solidFill>
          </a:ln>
        </p:spPr>
        <p:txBody>
          <a:bodyPr vert="horz" lIns="0" tIns="0" rIns="0" bIns="0" rtlCol="0" anchor="t">
            <a:noAutofit/>
          </a:bodyPr>
          <a:lstStyle/>
          <a:p>
            <a:pPr marL="0" indent="0">
              <a:lnSpc>
                <a:spcPct val="100000"/>
              </a:lnSpc>
              <a:spcBef>
                <a:spcPts val="0"/>
              </a:spcBef>
              <a:buNone/>
            </a:pPr>
            <a:endParaRPr lang="en-US" sz="1600" b="1" u="sng" dirty="0">
              <a:solidFill>
                <a:srgbClr val="424242"/>
              </a:solidFill>
              <a:highlight>
                <a:srgbClr val="FFFFFF"/>
              </a:highlight>
              <a:latin typeface="Arial"/>
              <a:ea typeface="+mn-lt"/>
              <a:cs typeface="+mn-lt"/>
            </a:endParaRPr>
          </a:p>
          <a:p>
            <a:pPr marL="228600" lvl="2" indent="-57150">
              <a:lnSpc>
                <a:spcPct val="100000"/>
              </a:lnSpc>
              <a:spcBef>
                <a:spcPts val="0"/>
              </a:spcBef>
              <a:buNone/>
            </a:pPr>
            <a:r>
              <a:rPr lang="en-US" sz="1600" b="1" u="sng" dirty="0">
                <a:solidFill>
                  <a:srgbClr val="424242"/>
                </a:solidFill>
                <a:highlight>
                  <a:srgbClr val="FFFFFF"/>
                </a:highlight>
                <a:latin typeface="Arial"/>
                <a:ea typeface="+mn-lt"/>
                <a:cs typeface="+mn-lt"/>
              </a:rPr>
              <a:t>AI</a:t>
            </a:r>
            <a:r>
              <a:rPr lang="en-US" sz="1600" b="1" dirty="0">
                <a:solidFill>
                  <a:srgbClr val="424242"/>
                </a:solidFill>
                <a:highlight>
                  <a:srgbClr val="FFFFFF"/>
                </a:highlight>
                <a:latin typeface="Arial"/>
                <a:ea typeface="+mn-lt"/>
                <a:cs typeface="+mn-lt"/>
              </a:rPr>
              <a:t>: </a:t>
            </a:r>
            <a:r>
              <a:rPr lang="en-US" sz="1600" dirty="0">
                <a:solidFill>
                  <a:srgbClr val="424242"/>
                </a:solidFill>
                <a:highlight>
                  <a:srgbClr val="FFFFFF"/>
                </a:highlight>
                <a:latin typeface="Arial"/>
                <a:ea typeface="+mn-lt"/>
                <a:cs typeface="+mn-lt"/>
              </a:rPr>
              <a:t>Simulation of human intelligence in machines that are programmed to</a:t>
            </a:r>
            <a:endParaRPr lang="en-US" sz="1600">
              <a:solidFill>
                <a:srgbClr val="404040"/>
              </a:solidFill>
              <a:latin typeface="Arial"/>
              <a:ea typeface="+mn-lt"/>
              <a:cs typeface="Arial"/>
            </a:endParaRPr>
          </a:p>
          <a:p>
            <a:pPr marL="228600" lvl="2" indent="-57150">
              <a:lnSpc>
                <a:spcPct val="100000"/>
              </a:lnSpc>
              <a:spcBef>
                <a:spcPts val="0"/>
              </a:spcBef>
              <a:buNone/>
            </a:pPr>
            <a:r>
              <a:rPr lang="en-US" sz="1600" dirty="0">
                <a:solidFill>
                  <a:srgbClr val="424242"/>
                </a:solidFill>
                <a:highlight>
                  <a:srgbClr val="FFFFFF"/>
                </a:highlight>
                <a:latin typeface="Arial"/>
                <a:ea typeface="+mn-lt"/>
                <a:cs typeface="+mn-lt"/>
              </a:rPr>
              <a:t> think and learn like humans.  </a:t>
            </a:r>
            <a:endParaRPr lang="en-US" sz="1600">
              <a:solidFill>
                <a:srgbClr val="404040"/>
              </a:solidFill>
              <a:latin typeface="Arial"/>
              <a:ea typeface="+mn-lt"/>
              <a:cs typeface="Arial"/>
            </a:endParaRPr>
          </a:p>
          <a:p>
            <a:pPr marL="542925" lvl="2" indent="-171450">
              <a:lnSpc>
                <a:spcPct val="100000"/>
              </a:lnSpc>
              <a:spcBef>
                <a:spcPts val="0"/>
              </a:spcBef>
              <a:buNone/>
            </a:pPr>
            <a:r>
              <a:rPr lang="en-US" sz="1600" dirty="0">
                <a:solidFill>
                  <a:srgbClr val="424242"/>
                </a:solidFill>
                <a:highlight>
                  <a:srgbClr val="FFFFFF"/>
                </a:highlight>
                <a:latin typeface="Arial"/>
                <a:ea typeface="+mn-lt"/>
                <a:cs typeface="+mn-lt"/>
              </a:rPr>
              <a:t>Advantages:  </a:t>
            </a:r>
            <a:endParaRPr lang="en-US" sz="1600">
              <a:solidFill>
                <a:srgbClr val="404040"/>
              </a:solidFill>
              <a:latin typeface="Arial"/>
              <a:ea typeface="+mn-lt"/>
              <a:cs typeface="Arial"/>
            </a:endParaRPr>
          </a:p>
          <a:p>
            <a:pPr marL="628650" lvl="2" indent="-171450">
              <a:lnSpc>
                <a:spcPct val="100000"/>
              </a:lnSpc>
              <a:spcBef>
                <a:spcPts val="0"/>
              </a:spcBef>
            </a:pPr>
            <a:r>
              <a:rPr lang="en-US" sz="1600" dirty="0">
                <a:solidFill>
                  <a:srgbClr val="424242"/>
                </a:solidFill>
                <a:highlight>
                  <a:srgbClr val="FFFFFF"/>
                </a:highlight>
                <a:latin typeface="Arial"/>
                <a:ea typeface="+mn-lt"/>
                <a:cs typeface="+mn-lt"/>
              </a:rPr>
              <a:t>Improved learning experiences and operational efficiency.</a:t>
            </a:r>
            <a:endParaRPr lang="en-US" sz="1600">
              <a:solidFill>
                <a:srgbClr val="404040"/>
              </a:solidFill>
              <a:latin typeface="Arial"/>
              <a:cs typeface="Arial"/>
            </a:endParaRPr>
          </a:p>
          <a:p>
            <a:pPr marL="628650" lvl="2" indent="-171450">
              <a:lnSpc>
                <a:spcPct val="100000"/>
              </a:lnSpc>
              <a:spcBef>
                <a:spcPts val="0"/>
              </a:spcBef>
            </a:pPr>
            <a:r>
              <a:rPr lang="en-US" sz="1600" dirty="0">
                <a:solidFill>
                  <a:srgbClr val="242424"/>
                </a:solidFill>
                <a:highlight>
                  <a:srgbClr val="FFFFFF"/>
                </a:highlight>
                <a:latin typeface="Arial"/>
                <a:cs typeface="Segoe UI"/>
              </a:rPr>
              <a:t>Tailor educational content to individual students' needs.</a:t>
            </a:r>
            <a:endParaRPr lang="en-US" sz="1600">
              <a:solidFill>
                <a:srgbClr val="404040"/>
              </a:solidFill>
              <a:latin typeface="Arial"/>
              <a:cs typeface="Arial"/>
            </a:endParaRPr>
          </a:p>
          <a:p>
            <a:pPr marL="628650" lvl="2" indent="-171450">
              <a:lnSpc>
                <a:spcPct val="100000"/>
              </a:lnSpc>
              <a:spcBef>
                <a:spcPts val="0"/>
              </a:spcBef>
            </a:pPr>
            <a:r>
              <a:rPr lang="en-US" sz="1600" dirty="0">
                <a:solidFill>
                  <a:srgbClr val="242424"/>
                </a:solidFill>
                <a:highlight>
                  <a:srgbClr val="FFFFFF"/>
                </a:highlight>
                <a:latin typeface="Arial"/>
                <a:cs typeface="Segoe UI"/>
              </a:rPr>
              <a:t>Personalized feedback and support to students, helping them understand complex subjects more effectively</a:t>
            </a:r>
            <a:endParaRPr lang="en-US" sz="1600">
              <a:latin typeface="Arial"/>
              <a:cs typeface="Arial"/>
            </a:endParaRPr>
          </a:p>
          <a:p>
            <a:pPr marL="0" indent="0">
              <a:lnSpc>
                <a:spcPct val="100000"/>
              </a:lnSpc>
              <a:spcBef>
                <a:spcPts val="0"/>
              </a:spcBef>
              <a:buNone/>
            </a:pPr>
            <a:endParaRPr lang="en-US" sz="1600" dirty="0">
              <a:solidFill>
                <a:srgbClr val="242424"/>
              </a:solidFill>
              <a:highlight>
                <a:srgbClr val="FFFFFF"/>
              </a:highlight>
              <a:latin typeface="Arial"/>
              <a:cs typeface="Segoe UI"/>
            </a:endParaRPr>
          </a:p>
          <a:p>
            <a:pPr marL="228600" lvl="2" indent="-57150">
              <a:lnSpc>
                <a:spcPct val="100000"/>
              </a:lnSpc>
              <a:spcBef>
                <a:spcPts val="0"/>
              </a:spcBef>
              <a:buNone/>
            </a:pPr>
            <a:r>
              <a:rPr lang="en-US" sz="1600" b="1" u="sng" dirty="0">
                <a:solidFill>
                  <a:srgbClr val="424242"/>
                </a:solidFill>
                <a:highlight>
                  <a:srgbClr val="FFFFFF"/>
                </a:highlight>
                <a:latin typeface="Arial"/>
                <a:ea typeface="+mn-lt"/>
                <a:cs typeface="+mn-lt"/>
              </a:rPr>
              <a:t>Data analytics</a:t>
            </a:r>
            <a:r>
              <a:rPr lang="en-US" sz="1600" dirty="0">
                <a:solidFill>
                  <a:srgbClr val="424242"/>
                </a:solidFill>
                <a:highlight>
                  <a:srgbClr val="FFFFFF"/>
                </a:highlight>
                <a:latin typeface="Arial"/>
                <a:ea typeface="+mn-lt"/>
                <a:cs typeface="+mn-lt"/>
              </a:rPr>
              <a:t>: Collecting, analyzing, and interpreting large volumes of data to make informed decisions. </a:t>
            </a:r>
          </a:p>
          <a:p>
            <a:pPr marL="542925" lvl="2" indent="-257175">
              <a:lnSpc>
                <a:spcPct val="100000"/>
              </a:lnSpc>
              <a:buNone/>
            </a:pPr>
            <a:r>
              <a:rPr lang="en-US" sz="1600" dirty="0">
                <a:solidFill>
                  <a:srgbClr val="424242"/>
                </a:solidFill>
                <a:highlight>
                  <a:srgbClr val="FFFFFF"/>
                </a:highlight>
                <a:latin typeface="Arial"/>
                <a:cs typeface="Arial"/>
              </a:rPr>
              <a:t>Advantages: </a:t>
            </a:r>
          </a:p>
          <a:p>
            <a:pPr marL="514350" lvl="2" indent="-171450">
              <a:lnSpc>
                <a:spcPct val="100000"/>
              </a:lnSpc>
              <a:spcBef>
                <a:spcPts val="0"/>
              </a:spcBef>
            </a:pPr>
            <a:r>
              <a:rPr lang="en-US" sz="1600" dirty="0">
                <a:solidFill>
                  <a:srgbClr val="424242"/>
                </a:solidFill>
                <a:highlight>
                  <a:srgbClr val="FFFFFF"/>
                </a:highlight>
                <a:latin typeface="Arial"/>
                <a:cs typeface="Arial"/>
              </a:rPr>
              <a:t>Curriculum Development</a:t>
            </a:r>
            <a:endParaRPr lang="en-US" sz="1600" dirty="0">
              <a:solidFill>
                <a:srgbClr val="404040"/>
              </a:solidFill>
              <a:latin typeface="Arial"/>
              <a:cs typeface="Arial"/>
            </a:endParaRPr>
          </a:p>
          <a:p>
            <a:pPr marL="514350" lvl="2" indent="-171450">
              <a:lnSpc>
                <a:spcPct val="100000"/>
              </a:lnSpc>
              <a:spcBef>
                <a:spcPts val="0"/>
              </a:spcBef>
            </a:pPr>
            <a:r>
              <a:rPr lang="en-US" sz="1600" dirty="0">
                <a:solidFill>
                  <a:srgbClr val="424242"/>
                </a:solidFill>
                <a:highlight>
                  <a:srgbClr val="FFFFFF"/>
                </a:highlight>
                <a:latin typeface="Arial"/>
                <a:cs typeface="Arial"/>
              </a:rPr>
              <a:t>Enhancing Student engagement</a:t>
            </a:r>
            <a:endParaRPr lang="en-US" sz="1600">
              <a:solidFill>
                <a:srgbClr val="404040"/>
              </a:solidFill>
              <a:latin typeface="Arial"/>
              <a:cs typeface="Arial"/>
            </a:endParaRPr>
          </a:p>
          <a:p>
            <a:pPr marL="514350" lvl="2" indent="-171450">
              <a:lnSpc>
                <a:spcPct val="100000"/>
              </a:lnSpc>
              <a:spcBef>
                <a:spcPts val="0"/>
              </a:spcBef>
            </a:pPr>
            <a:r>
              <a:rPr lang="en-US" sz="1600" dirty="0">
                <a:solidFill>
                  <a:srgbClr val="424242"/>
                </a:solidFill>
                <a:highlight>
                  <a:srgbClr val="FFFFFF"/>
                </a:highlight>
                <a:latin typeface="Arial"/>
                <a:cs typeface="Arial"/>
              </a:rPr>
              <a:t>Improved learning experiences</a:t>
            </a:r>
            <a:endParaRPr lang="en-US" sz="1600">
              <a:solidFill>
                <a:srgbClr val="404040"/>
              </a:solidFill>
              <a:latin typeface="Arial"/>
              <a:cs typeface="Arial"/>
            </a:endParaRPr>
          </a:p>
          <a:p>
            <a:pPr marL="514350" lvl="2" indent="-171450">
              <a:lnSpc>
                <a:spcPct val="100000"/>
              </a:lnSpc>
              <a:spcBef>
                <a:spcPts val="0"/>
              </a:spcBef>
            </a:pPr>
            <a:r>
              <a:rPr lang="en-US" sz="1600" dirty="0">
                <a:solidFill>
                  <a:srgbClr val="424242"/>
                </a:solidFill>
                <a:highlight>
                  <a:srgbClr val="FFFFFF"/>
                </a:highlight>
                <a:latin typeface="Arial"/>
                <a:cs typeface="Arial"/>
              </a:rPr>
              <a:t>Operational efficiency.</a:t>
            </a:r>
            <a:endParaRPr lang="en-US" sz="1600">
              <a:latin typeface="Arial"/>
              <a:cs typeface="Arial"/>
            </a:endParaRPr>
          </a:p>
        </p:txBody>
      </p:sp>
      <p:sp>
        <p:nvSpPr>
          <p:cNvPr id="6" name="Text Placeholder 5">
            <a:extLst>
              <a:ext uri="{FF2B5EF4-FFF2-40B4-BE49-F238E27FC236}">
                <a16:creationId xmlns:a16="http://schemas.microsoft.com/office/drawing/2014/main" id="{684F2B0E-8FC9-C0B4-016F-29E370137D32}"/>
              </a:ext>
            </a:extLst>
          </p:cNvPr>
          <p:cNvSpPr>
            <a:spLocks noGrp="1"/>
          </p:cNvSpPr>
          <p:nvPr>
            <p:ph type="body" sz="quarter" idx="13"/>
          </p:nvPr>
        </p:nvSpPr>
        <p:spPr>
          <a:xfrm>
            <a:off x="6098047" y="1340710"/>
            <a:ext cx="5677819" cy="5025871"/>
          </a:xfrm>
          <a:ln>
            <a:solidFill>
              <a:srgbClr val="0070C0"/>
            </a:solidFill>
          </a:ln>
        </p:spPr>
        <p:txBody>
          <a:bodyPr vert="horz" lIns="0" tIns="0" rIns="0" bIns="0" rtlCol="0" anchor="t">
            <a:noAutofit/>
          </a:bodyPr>
          <a:lstStyle/>
          <a:p>
            <a:pPr marL="276225" lvl="1" indent="0">
              <a:lnSpc>
                <a:spcPct val="100000"/>
              </a:lnSpc>
              <a:spcBef>
                <a:spcPts val="0"/>
              </a:spcBef>
              <a:buNone/>
            </a:pPr>
            <a:endParaRPr lang="en-US" sz="1200" b="1" u="sng" dirty="0">
              <a:solidFill>
                <a:srgbClr val="242424"/>
              </a:solidFill>
              <a:highlight>
                <a:srgbClr val="FFFFFF"/>
              </a:highlight>
              <a:latin typeface="Arial"/>
              <a:cs typeface="Segoe UI"/>
            </a:endParaRPr>
          </a:p>
          <a:p>
            <a:pPr marL="276225" lvl="1" indent="0">
              <a:lnSpc>
                <a:spcPct val="100000"/>
              </a:lnSpc>
              <a:spcBef>
                <a:spcPts val="0"/>
              </a:spcBef>
              <a:buNone/>
            </a:pPr>
            <a:r>
              <a:rPr lang="en-US" b="1" u="sng" dirty="0">
                <a:solidFill>
                  <a:srgbClr val="242424"/>
                </a:solidFill>
                <a:highlight>
                  <a:srgbClr val="FFFFFF"/>
                </a:highlight>
                <a:latin typeface="Arial"/>
                <a:cs typeface="Segoe UI"/>
              </a:rPr>
              <a:t>Gamification:</a:t>
            </a:r>
            <a:r>
              <a:rPr lang="en-US" dirty="0">
                <a:solidFill>
                  <a:srgbClr val="242424"/>
                </a:solidFill>
                <a:highlight>
                  <a:srgbClr val="FFFFFF"/>
                </a:highlight>
                <a:latin typeface="Arial"/>
                <a:cs typeface="Segoe UI"/>
              </a:rPr>
              <a:t> Application of game-design elements and principles in non-game contexts to engage and motivate people to achieve their goals.</a:t>
            </a:r>
            <a:endParaRPr lang="en-US">
              <a:latin typeface="Arial"/>
              <a:cs typeface="Arial"/>
            </a:endParaRPr>
          </a:p>
          <a:p>
            <a:pPr marL="400050" lvl="1" indent="0">
              <a:lnSpc>
                <a:spcPct val="100000"/>
              </a:lnSpc>
              <a:spcBef>
                <a:spcPts val="0"/>
              </a:spcBef>
              <a:buNone/>
            </a:pPr>
            <a:r>
              <a:rPr lang="en-US" dirty="0">
                <a:solidFill>
                  <a:srgbClr val="424242"/>
                </a:solidFill>
                <a:highlight>
                  <a:srgbClr val="FFFFFF"/>
                </a:highlight>
                <a:latin typeface="Arial"/>
                <a:cs typeface="Arial"/>
              </a:rPr>
              <a:t>Advantages: </a:t>
            </a:r>
            <a:endParaRPr lang="en-US" dirty="0">
              <a:solidFill>
                <a:srgbClr val="242424"/>
              </a:solidFill>
              <a:highlight>
                <a:srgbClr val="FFFFFF"/>
              </a:highlight>
              <a:latin typeface="Arial"/>
              <a:cs typeface="Segoe UI"/>
            </a:endParaRPr>
          </a:p>
          <a:p>
            <a:pPr lvl="2" indent="-285750">
              <a:lnSpc>
                <a:spcPct val="100000"/>
              </a:lnSpc>
              <a:spcBef>
                <a:spcPts val="0"/>
              </a:spcBef>
              <a:buFont typeface="Wingdings" panose="020B0604020202020204" pitchFamily="34" charset="0"/>
              <a:buChar char="§"/>
            </a:pPr>
            <a:r>
              <a:rPr lang="en-US" sz="1600" dirty="0">
                <a:solidFill>
                  <a:srgbClr val="242424"/>
                </a:solidFill>
                <a:highlight>
                  <a:srgbClr val="FFFFFF"/>
                </a:highlight>
                <a:latin typeface="Arial"/>
                <a:cs typeface="Segoe UI"/>
              </a:rPr>
              <a:t>Makes activities more enjoyable and engaging.</a:t>
            </a:r>
            <a:endParaRPr lang="en-US" sz="1600">
              <a:latin typeface="Arial"/>
              <a:cs typeface="Arial"/>
            </a:endParaRPr>
          </a:p>
          <a:p>
            <a:pPr lvl="2" indent="-285750">
              <a:lnSpc>
                <a:spcPct val="100000"/>
              </a:lnSpc>
              <a:spcBef>
                <a:spcPts val="0"/>
              </a:spcBef>
              <a:buFont typeface="Wingdings" panose="020B0604020202020204" pitchFamily="34" charset="0"/>
              <a:buChar char="§"/>
            </a:pPr>
            <a:r>
              <a:rPr lang="en-US" sz="1600" dirty="0">
                <a:solidFill>
                  <a:srgbClr val="424242"/>
                </a:solidFill>
                <a:highlight>
                  <a:srgbClr val="FFFFFF"/>
                </a:highlight>
                <a:latin typeface="Arial"/>
                <a:ea typeface="+mn-lt"/>
                <a:cs typeface="+mn-lt"/>
              </a:rPr>
              <a:t>Encourages people to complete tasks and achieve goals.</a:t>
            </a:r>
            <a:endParaRPr lang="en-US" sz="1600" dirty="0">
              <a:solidFill>
                <a:srgbClr val="242424"/>
              </a:solidFill>
              <a:highlight>
                <a:srgbClr val="FFFFFF"/>
              </a:highlight>
              <a:latin typeface="Arial"/>
              <a:cs typeface="Segoe UI"/>
            </a:endParaRPr>
          </a:p>
          <a:p>
            <a:pPr marL="523875" lvl="2" indent="0">
              <a:lnSpc>
                <a:spcPct val="100000"/>
              </a:lnSpc>
              <a:spcBef>
                <a:spcPts val="0"/>
              </a:spcBef>
              <a:buNone/>
            </a:pPr>
            <a:endParaRPr lang="en-US" sz="1600" dirty="0">
              <a:solidFill>
                <a:srgbClr val="424242"/>
              </a:solidFill>
              <a:highlight>
                <a:srgbClr val="FFFFFF"/>
              </a:highlight>
              <a:latin typeface="Arial"/>
              <a:ea typeface="+mn-lt"/>
              <a:cs typeface="+mn-lt"/>
            </a:endParaRPr>
          </a:p>
          <a:p>
            <a:pPr marL="285750" indent="0">
              <a:lnSpc>
                <a:spcPct val="100000"/>
              </a:lnSpc>
              <a:spcBef>
                <a:spcPts val="0"/>
              </a:spcBef>
              <a:buNone/>
            </a:pPr>
            <a:r>
              <a:rPr lang="en-US" sz="1600" b="1" u="sng" dirty="0">
                <a:solidFill>
                  <a:srgbClr val="1F2D47"/>
                </a:solidFill>
                <a:highlight>
                  <a:srgbClr val="FFFFFF"/>
                </a:highlight>
                <a:latin typeface="Arial"/>
                <a:ea typeface="+mn-lt"/>
                <a:cs typeface="+mn-lt"/>
              </a:rPr>
              <a:t>Immersive learning:</a:t>
            </a:r>
            <a:r>
              <a:rPr lang="en-US" sz="1600" dirty="0">
                <a:solidFill>
                  <a:srgbClr val="1F2D47"/>
                </a:solidFill>
                <a:highlight>
                  <a:srgbClr val="FFFFFF"/>
                </a:highlight>
                <a:latin typeface="Arial"/>
                <a:ea typeface="+mn-lt"/>
                <a:cs typeface="+mn-lt"/>
              </a:rPr>
              <a:t> E</a:t>
            </a:r>
            <a:r>
              <a:rPr lang="en-US" sz="1600" dirty="0">
                <a:solidFill>
                  <a:srgbClr val="424242"/>
                </a:solidFill>
                <a:highlight>
                  <a:srgbClr val="FFFFFF"/>
                </a:highlight>
                <a:latin typeface="Arial"/>
                <a:ea typeface="+mn-lt"/>
                <a:cs typeface="+mn-lt"/>
              </a:rPr>
              <a:t>ducational approach that uses technology to create engaging, interactive, and realistic learning environments. </a:t>
            </a:r>
            <a:endParaRPr lang="en-US" sz="1600">
              <a:solidFill>
                <a:srgbClr val="424242"/>
              </a:solidFill>
              <a:highlight>
                <a:srgbClr val="FFFFFF"/>
              </a:highlight>
              <a:latin typeface="Arial"/>
              <a:ea typeface="+mn-lt"/>
              <a:cs typeface="Segoe UI"/>
            </a:endParaRPr>
          </a:p>
          <a:p>
            <a:pPr marL="533400" lvl="2" indent="0">
              <a:lnSpc>
                <a:spcPct val="100000"/>
              </a:lnSpc>
              <a:spcBef>
                <a:spcPts val="0"/>
              </a:spcBef>
              <a:buNone/>
            </a:pPr>
            <a:r>
              <a:rPr lang="en-US" sz="1600" dirty="0">
                <a:solidFill>
                  <a:srgbClr val="424242"/>
                </a:solidFill>
                <a:highlight>
                  <a:srgbClr val="FFFFFF"/>
                </a:highlight>
                <a:latin typeface="Arial"/>
                <a:ea typeface="+mn-lt"/>
                <a:cs typeface="Arial"/>
              </a:rPr>
              <a:t>Advantages: </a:t>
            </a:r>
            <a:endParaRPr lang="en-US" sz="1600">
              <a:solidFill>
                <a:srgbClr val="000000"/>
              </a:solidFill>
              <a:highlight>
                <a:srgbClr val="FFFFFF"/>
              </a:highlight>
              <a:latin typeface="Arial"/>
              <a:ea typeface="+mn-lt"/>
              <a:cs typeface="Arial"/>
            </a:endParaRPr>
          </a:p>
          <a:p>
            <a:pPr lvl="2" indent="-285750">
              <a:lnSpc>
                <a:spcPct val="100000"/>
              </a:lnSpc>
              <a:spcBef>
                <a:spcPts val="0"/>
              </a:spcBef>
              <a:buFont typeface="Wingdings,Sans-Serif" panose="020B0604020202020204" pitchFamily="34" charset="0"/>
              <a:buChar char="§"/>
            </a:pPr>
            <a:r>
              <a:rPr lang="en-US" sz="1600" dirty="0">
                <a:solidFill>
                  <a:srgbClr val="242424"/>
                </a:solidFill>
                <a:highlight>
                  <a:srgbClr val="FFFFFF"/>
                </a:highlight>
                <a:latin typeface="Arial"/>
                <a:ea typeface="+mn-lt"/>
                <a:cs typeface="Arial"/>
              </a:rPr>
              <a:t>Enhanced engagement</a:t>
            </a:r>
            <a:endParaRPr lang="en-US" sz="1600">
              <a:solidFill>
                <a:srgbClr val="000000"/>
              </a:solidFill>
              <a:highlight>
                <a:srgbClr val="FFFFFF"/>
              </a:highlight>
              <a:latin typeface="Arial"/>
              <a:ea typeface="+mn-lt"/>
              <a:cs typeface="Arial"/>
            </a:endParaRPr>
          </a:p>
          <a:p>
            <a:pPr lvl="2" indent="-285750">
              <a:lnSpc>
                <a:spcPct val="100000"/>
              </a:lnSpc>
              <a:spcBef>
                <a:spcPts val="0"/>
              </a:spcBef>
              <a:buFont typeface="Wingdings,Sans-Serif" panose="020B0604020202020204" pitchFamily="34" charset="0"/>
              <a:buChar char="§"/>
            </a:pPr>
            <a:r>
              <a:rPr lang="en-US" sz="1600" dirty="0">
                <a:solidFill>
                  <a:srgbClr val="424242"/>
                </a:solidFill>
                <a:highlight>
                  <a:srgbClr val="FFFFFF"/>
                </a:highlight>
                <a:latin typeface="Arial"/>
                <a:ea typeface="+mn-lt"/>
                <a:cs typeface="Arial"/>
              </a:rPr>
              <a:t>Experiential learning</a:t>
            </a:r>
            <a:endParaRPr lang="en-US" sz="1600">
              <a:solidFill>
                <a:srgbClr val="000000"/>
              </a:solidFill>
              <a:highlight>
                <a:srgbClr val="FFFFFF"/>
              </a:highlight>
              <a:latin typeface="Arial"/>
              <a:ea typeface="+mn-lt"/>
              <a:cs typeface="Arial"/>
            </a:endParaRPr>
          </a:p>
          <a:p>
            <a:pPr lvl="2" indent="-285750">
              <a:lnSpc>
                <a:spcPct val="100000"/>
              </a:lnSpc>
              <a:spcBef>
                <a:spcPts val="0"/>
              </a:spcBef>
              <a:buFont typeface="Wingdings,Sans-Serif" panose="020B0604020202020204" pitchFamily="34" charset="0"/>
              <a:buChar char="§"/>
            </a:pPr>
            <a:r>
              <a:rPr lang="en-US" sz="1600" dirty="0">
                <a:solidFill>
                  <a:srgbClr val="424242"/>
                </a:solidFill>
                <a:highlight>
                  <a:srgbClr val="FFFFFF"/>
                </a:highlight>
                <a:latin typeface="Arial"/>
                <a:ea typeface="+mn-lt"/>
                <a:cs typeface="Arial"/>
              </a:rPr>
              <a:t>Personalized learning</a:t>
            </a:r>
            <a:endParaRPr lang="en-US" sz="1600">
              <a:solidFill>
                <a:srgbClr val="000000"/>
              </a:solidFill>
              <a:highlight>
                <a:srgbClr val="FFFFFF"/>
              </a:highlight>
              <a:latin typeface="Arial"/>
              <a:ea typeface="+mn-lt"/>
              <a:cs typeface="Arial"/>
            </a:endParaRPr>
          </a:p>
          <a:p>
            <a:pPr lvl="2" indent="-285750">
              <a:lnSpc>
                <a:spcPct val="100000"/>
              </a:lnSpc>
              <a:spcBef>
                <a:spcPts val="0"/>
              </a:spcBef>
              <a:buFont typeface="Wingdings,Sans-Serif" panose="020B0604020202020204" pitchFamily="34" charset="0"/>
              <a:buChar char="§"/>
            </a:pPr>
            <a:r>
              <a:rPr lang="en-US" sz="1600" dirty="0">
                <a:solidFill>
                  <a:srgbClr val="424242"/>
                </a:solidFill>
                <a:highlight>
                  <a:srgbClr val="FFFFFF"/>
                </a:highlight>
                <a:latin typeface="Arial"/>
                <a:ea typeface="+mn-lt"/>
                <a:cs typeface="Arial"/>
              </a:rPr>
              <a:t>Improved retention</a:t>
            </a:r>
            <a:endParaRPr lang="en-US" sz="1600">
              <a:latin typeface="Arial"/>
              <a:cs typeface="Arial"/>
            </a:endParaRPr>
          </a:p>
        </p:txBody>
      </p:sp>
      <p:sp>
        <p:nvSpPr>
          <p:cNvPr id="10" name="Slide Number Placeholder 9">
            <a:extLst>
              <a:ext uri="{FF2B5EF4-FFF2-40B4-BE49-F238E27FC236}">
                <a16:creationId xmlns:a16="http://schemas.microsoft.com/office/drawing/2014/main" id="{836F428F-2A36-139E-BC1C-FEF1CAD7818C}"/>
              </a:ext>
            </a:extLst>
          </p:cNvPr>
          <p:cNvSpPr>
            <a:spLocks noGrp="1"/>
          </p:cNvSpPr>
          <p:nvPr>
            <p:ph type="sldNum" sz="quarter" idx="33"/>
          </p:nvPr>
        </p:nvSpPr>
        <p:spPr/>
        <p:txBody>
          <a:bodyPr/>
          <a:lstStyle/>
          <a:p>
            <a:fld id="{19B51A1E-902D-48AF-9020-955120F399B6}" type="slidenum">
              <a:rPr lang="en-US" noProof="0" smtClean="0"/>
              <a:pPr/>
              <a:t>21</a:t>
            </a:fld>
            <a:endParaRPr lang="en-US" noProof="0" dirty="0"/>
          </a:p>
        </p:txBody>
      </p:sp>
      <p:sp>
        <p:nvSpPr>
          <p:cNvPr id="9" name="TextBox 8">
            <a:extLst>
              <a:ext uri="{FF2B5EF4-FFF2-40B4-BE49-F238E27FC236}">
                <a16:creationId xmlns:a16="http://schemas.microsoft.com/office/drawing/2014/main" id="{893F18EF-121B-9E31-046F-1817C0DE0A7E}"/>
              </a:ext>
            </a:extLst>
          </p:cNvPr>
          <p:cNvSpPr txBox="1"/>
          <p:nvPr/>
        </p:nvSpPr>
        <p:spPr>
          <a:xfrm>
            <a:off x="6002980" y="797367"/>
            <a:ext cx="5872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Arial"/>
                <a:cs typeface="Arial"/>
              </a:rPr>
              <a:t>Gamification and Immersive Learning </a:t>
            </a:r>
            <a:endParaRPr lang="en-US" b="1"/>
          </a:p>
        </p:txBody>
      </p:sp>
      <p:sp>
        <p:nvSpPr>
          <p:cNvPr id="12" name="TextBox 11">
            <a:extLst>
              <a:ext uri="{FF2B5EF4-FFF2-40B4-BE49-F238E27FC236}">
                <a16:creationId xmlns:a16="http://schemas.microsoft.com/office/drawing/2014/main" id="{77174EAF-2CD6-7CC2-A3B1-5535535249B7}"/>
              </a:ext>
            </a:extLst>
          </p:cNvPr>
          <p:cNvSpPr txBox="1"/>
          <p:nvPr/>
        </p:nvSpPr>
        <p:spPr>
          <a:xfrm>
            <a:off x="430271" y="795094"/>
            <a:ext cx="53918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Arial"/>
                <a:cs typeface="Arial"/>
              </a:rPr>
              <a:t>AI and Data Analytics</a:t>
            </a:r>
          </a:p>
        </p:txBody>
      </p:sp>
    </p:spTree>
    <p:extLst>
      <p:ext uri="{BB962C8B-B14F-4D97-AF65-F5344CB8AC3E}">
        <p14:creationId xmlns:p14="http://schemas.microsoft.com/office/powerpoint/2010/main" val="362511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B2153-5FDB-186D-8340-6D148E37B41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01DE82-7FE2-8F89-0C5F-9A4E96E28870}"/>
              </a:ext>
            </a:extLst>
          </p:cNvPr>
          <p:cNvSpPr>
            <a:spLocks noGrp="1"/>
          </p:cNvSpPr>
          <p:nvPr>
            <p:ph type="sldNum" sz="quarter" idx="33"/>
          </p:nvPr>
        </p:nvSpPr>
        <p:spPr>
          <a:xfrm>
            <a:off x="11760000" y="6371351"/>
            <a:ext cx="432000" cy="432000"/>
          </a:xfrm>
        </p:spPr>
        <p:txBody>
          <a:bodyPr vert="horz" lIns="0" tIns="0" rIns="0" bIns="0" rtlCol="0" anchor="ctr">
            <a:normAutofit/>
          </a:bodyPr>
          <a:lstStyle/>
          <a:p>
            <a:pPr>
              <a:spcAft>
                <a:spcPts val="600"/>
              </a:spcAft>
            </a:pPr>
            <a:fld id="{19B51A1E-902D-48AF-9020-955120F399B6}" type="slidenum">
              <a:rPr lang="en-US" smtClean="0"/>
              <a:pPr>
                <a:spcAft>
                  <a:spcPts val="600"/>
                </a:spcAft>
              </a:pPr>
              <a:t>22</a:t>
            </a:fld>
            <a:endParaRPr lang="en-US"/>
          </a:p>
        </p:txBody>
      </p:sp>
      <p:pic>
        <p:nvPicPr>
          <p:cNvPr id="2" name="Picture 1" descr="A robot holding a tool&#10;&#10;AI-generated content may be incorrect.">
            <a:extLst>
              <a:ext uri="{FF2B5EF4-FFF2-40B4-BE49-F238E27FC236}">
                <a16:creationId xmlns:a16="http://schemas.microsoft.com/office/drawing/2014/main" id="{20E3373B-21C6-B69B-3291-DA4FF8FAD6F7}"/>
              </a:ext>
            </a:extLst>
          </p:cNvPr>
          <p:cNvPicPr>
            <a:picLocks noChangeAspect="1"/>
          </p:cNvPicPr>
          <p:nvPr/>
        </p:nvPicPr>
        <p:blipFill>
          <a:blip r:embed="rId3"/>
          <a:srcRect l="20431" r="17773" b="1"/>
          <a:stretch/>
        </p:blipFill>
        <p:spPr>
          <a:xfrm>
            <a:off x="6823100" y="891503"/>
            <a:ext cx="5064647" cy="4812827"/>
          </a:xfrm>
          <a:prstGeom prst="rect">
            <a:avLst/>
          </a:prstGeom>
          <a:noFill/>
        </p:spPr>
      </p:pic>
      <p:sp>
        <p:nvSpPr>
          <p:cNvPr id="6" name="TextBox 5">
            <a:extLst>
              <a:ext uri="{FF2B5EF4-FFF2-40B4-BE49-F238E27FC236}">
                <a16:creationId xmlns:a16="http://schemas.microsoft.com/office/drawing/2014/main" id="{D615ACB2-F265-AADD-D662-FC374F064BCF}"/>
              </a:ext>
            </a:extLst>
          </p:cNvPr>
          <p:cNvSpPr txBox="1"/>
          <p:nvPr/>
        </p:nvSpPr>
        <p:spPr>
          <a:xfrm>
            <a:off x="287316" y="225959"/>
            <a:ext cx="6423775" cy="6143918"/>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Autofit/>
          </a:bodyPr>
          <a:lstStyle/>
          <a:p>
            <a:pPr>
              <a:lnSpc>
                <a:spcPct val="90000"/>
              </a:lnSpc>
              <a:spcBef>
                <a:spcPts val="1000"/>
              </a:spcBef>
            </a:pPr>
            <a:r>
              <a:rPr lang="en-US" sz="1600" b="1" dirty="0">
                <a:solidFill>
                  <a:srgbClr val="0070C0"/>
                </a:solidFill>
                <a:latin typeface="Arial"/>
                <a:cs typeface="Arial"/>
                <a:hlinkClick r:id="rId4">
                  <a:extLst>
                    <a:ext uri="{A12FA001-AC4F-418D-AE19-62706E023703}">
                      <ahyp:hlinkClr xmlns:ahyp="http://schemas.microsoft.com/office/drawing/2018/hyperlinkcolor" val="tx"/>
                    </a:ext>
                  </a:extLst>
                </a:hlinkClick>
              </a:rPr>
              <a:t>Consensus</a:t>
            </a:r>
            <a:r>
              <a:rPr lang="en-US" sz="1600" dirty="0">
                <a:solidFill>
                  <a:srgbClr val="0070C0"/>
                </a:solidFill>
                <a:latin typeface="Arial"/>
                <a:cs typeface="Arial"/>
              </a:rPr>
              <a:t> </a:t>
            </a:r>
            <a:r>
              <a:rPr lang="en-US" sz="1600" dirty="0">
                <a:solidFill>
                  <a:schemeClr val="tx1">
                    <a:lumMod val="75000"/>
                    <a:lumOff val="25000"/>
                  </a:schemeClr>
                </a:solidFill>
                <a:latin typeface="Arial"/>
                <a:cs typeface="Arial"/>
              </a:rPr>
              <a:t> answers taken from published peer-reviewed studies and papers; list of links to the research materials that were used to generate the answer, to help with verification or further reading (Students and Educators).</a:t>
            </a:r>
          </a:p>
          <a:p>
            <a:pPr>
              <a:lnSpc>
                <a:spcPct val="90000"/>
              </a:lnSpc>
              <a:spcBef>
                <a:spcPts val="1000"/>
              </a:spcBef>
            </a:pPr>
            <a:r>
              <a:rPr lang="en-US" sz="1600" b="1" dirty="0">
                <a:solidFill>
                  <a:srgbClr val="0070C0"/>
                </a:solidFill>
                <a:latin typeface="Arial"/>
                <a:cs typeface="Arial"/>
                <a:hlinkClick r:id="rId5">
                  <a:extLst>
                    <a:ext uri="{A12FA001-AC4F-418D-AE19-62706E023703}">
                      <ahyp:hlinkClr xmlns:ahyp="http://schemas.microsoft.com/office/drawing/2018/hyperlinkcolor" val="tx"/>
                    </a:ext>
                  </a:extLst>
                </a:hlinkClick>
              </a:rPr>
              <a:t>Century</a:t>
            </a:r>
            <a:r>
              <a:rPr lang="en-US" sz="1600" dirty="0">
                <a:solidFill>
                  <a:srgbClr val="0070C0"/>
                </a:solidFill>
                <a:latin typeface="Arial"/>
                <a:cs typeface="Arial"/>
              </a:rPr>
              <a:t> </a:t>
            </a:r>
            <a:r>
              <a:rPr lang="en-US" sz="1600" dirty="0">
                <a:solidFill>
                  <a:schemeClr val="tx1">
                    <a:lumMod val="75000"/>
                    <a:lumOff val="25000"/>
                  </a:schemeClr>
                </a:solidFill>
                <a:latin typeface="Arial"/>
                <a:cs typeface="Arial"/>
              </a:rPr>
              <a:t>is a comprehensive AI education platform with numerous features for students and educators (Students and Educators).</a:t>
            </a:r>
          </a:p>
          <a:p>
            <a:pPr>
              <a:lnSpc>
                <a:spcPct val="90000"/>
              </a:lnSpc>
              <a:spcBef>
                <a:spcPts val="1000"/>
              </a:spcBef>
            </a:pPr>
            <a:r>
              <a:rPr lang="en-US" sz="1600" b="1" dirty="0">
                <a:solidFill>
                  <a:srgbClr val="0070C0"/>
                </a:solidFill>
                <a:latin typeface="Arial"/>
                <a:cs typeface="Arial"/>
                <a:hlinkClick r:id="rId6">
                  <a:extLst>
                    <a:ext uri="{A12FA001-AC4F-418D-AE19-62706E023703}">
                      <ahyp:hlinkClr xmlns:ahyp="http://schemas.microsoft.com/office/drawing/2018/hyperlinkcolor" val="tx"/>
                    </a:ext>
                  </a:extLst>
                </a:hlinkClick>
              </a:rPr>
              <a:t>Explainpaper</a:t>
            </a:r>
            <a:r>
              <a:rPr lang="en-US" sz="1600" b="1" dirty="0">
                <a:solidFill>
                  <a:schemeClr val="tx1">
                    <a:lumMod val="75000"/>
                    <a:lumOff val="25000"/>
                  </a:schemeClr>
                </a:solidFill>
                <a:latin typeface="Arial"/>
                <a:cs typeface="Arial"/>
              </a:rPr>
              <a:t> </a:t>
            </a:r>
            <a:r>
              <a:rPr lang="en-US" sz="1600" dirty="0">
                <a:solidFill>
                  <a:schemeClr val="tx1">
                    <a:lumMod val="75000"/>
                    <a:lumOff val="25000"/>
                  </a:schemeClr>
                </a:solidFill>
                <a:latin typeface="Arial"/>
                <a:cs typeface="Arial"/>
              </a:rPr>
              <a:t>generates summaries and explanations of academic studies and research papers (Students and Educators). </a:t>
            </a:r>
          </a:p>
          <a:p>
            <a:pPr>
              <a:lnSpc>
                <a:spcPct val="90000"/>
              </a:lnSpc>
              <a:spcBef>
                <a:spcPts val="1000"/>
              </a:spcBef>
            </a:pPr>
            <a:r>
              <a:rPr lang="en-US" sz="1600" b="1" dirty="0">
                <a:solidFill>
                  <a:srgbClr val="0070C0"/>
                </a:solidFill>
                <a:latin typeface="Arial"/>
                <a:cs typeface="Arial"/>
                <a:hlinkClick r:id="rId7">
                  <a:extLst>
                    <a:ext uri="{A12FA001-AC4F-418D-AE19-62706E023703}">
                      <ahyp:hlinkClr xmlns:ahyp="http://schemas.microsoft.com/office/drawing/2018/hyperlinkcolor" val="tx"/>
                    </a:ext>
                  </a:extLst>
                </a:hlinkClick>
              </a:rPr>
              <a:t>Plaito</a:t>
            </a:r>
            <a:r>
              <a:rPr lang="en-US" sz="1600" dirty="0">
                <a:solidFill>
                  <a:schemeClr val="tx1">
                    <a:lumMod val="75000"/>
                    <a:lumOff val="25000"/>
                  </a:schemeClr>
                </a:solidFill>
                <a:latin typeface="Arial"/>
                <a:cs typeface="Arial"/>
              </a:rPr>
              <a:t> is a generative text tool designed to help writers improve their skills with personalized feedback (Students and Educators).</a:t>
            </a:r>
            <a:endParaRPr lang="en-US" sz="1600">
              <a:solidFill>
                <a:schemeClr val="tx1">
                  <a:lumMod val="75000"/>
                  <a:lumOff val="25000"/>
                </a:schemeClr>
              </a:solidFill>
            </a:endParaRPr>
          </a:p>
          <a:p>
            <a:pPr>
              <a:lnSpc>
                <a:spcPct val="90000"/>
              </a:lnSpc>
              <a:spcBef>
                <a:spcPts val="1000"/>
              </a:spcBef>
            </a:pPr>
            <a:r>
              <a:rPr lang="en-US" sz="1600" b="1" dirty="0">
                <a:solidFill>
                  <a:srgbClr val="0070C0"/>
                </a:solidFill>
                <a:highlight>
                  <a:srgbClr val="FFFFFF"/>
                </a:highlight>
                <a:latin typeface="Arial"/>
                <a:cs typeface="Arial"/>
                <a:hlinkClick r:id="rId8">
                  <a:extLst>
                    <a:ext uri="{A12FA001-AC4F-418D-AE19-62706E023703}">
                      <ahyp:hlinkClr xmlns:ahyp="http://schemas.microsoft.com/office/drawing/2018/hyperlinkcolor" val="tx"/>
                    </a:ext>
                  </a:extLst>
                </a:hlinkClick>
              </a:rPr>
              <a:t>Synthesia</a:t>
            </a:r>
            <a:r>
              <a:rPr lang="en-US" sz="1600" dirty="0">
                <a:solidFill>
                  <a:srgbClr val="0070C0"/>
                </a:solidFill>
                <a:highlight>
                  <a:srgbClr val="FFFFFF"/>
                </a:highlight>
                <a:latin typeface="Arial"/>
                <a:cs typeface="Arial"/>
              </a:rPr>
              <a:t> </a:t>
            </a:r>
            <a:r>
              <a:rPr lang="en-US" sz="1600" dirty="0">
                <a:solidFill>
                  <a:schemeClr val="tx1">
                    <a:lumMod val="75000"/>
                    <a:lumOff val="25000"/>
                  </a:schemeClr>
                </a:solidFill>
                <a:highlight>
                  <a:srgbClr val="FFFFFF"/>
                </a:highlight>
                <a:latin typeface="Arial"/>
                <a:cs typeface="Arial"/>
              </a:rPr>
              <a:t>is an AI-powered video creation platform that allows users to generate professional-quality videos without the need for cameras, microphones, or actors (Educators).</a:t>
            </a:r>
            <a:endParaRPr lang="en-US" sz="1600">
              <a:solidFill>
                <a:schemeClr val="tx1">
                  <a:lumMod val="75000"/>
                  <a:lumOff val="25000"/>
                </a:schemeClr>
              </a:solidFill>
            </a:endParaRPr>
          </a:p>
          <a:p>
            <a:pPr>
              <a:lnSpc>
                <a:spcPct val="90000"/>
              </a:lnSpc>
              <a:spcBef>
                <a:spcPts val="1000"/>
              </a:spcBef>
            </a:pPr>
            <a:r>
              <a:rPr lang="en-US" sz="1600" b="1" dirty="0">
                <a:solidFill>
                  <a:srgbClr val="0070C0"/>
                </a:solidFill>
                <a:latin typeface="Arial"/>
                <a:cs typeface="Arial"/>
                <a:hlinkClick r:id="rId9">
                  <a:extLst>
                    <a:ext uri="{A12FA001-AC4F-418D-AE19-62706E023703}">
                      <ahyp:hlinkClr xmlns:ahyp="http://schemas.microsoft.com/office/drawing/2018/hyperlinkcolor" val="tx"/>
                    </a:ext>
                  </a:extLst>
                </a:hlinkClick>
              </a:rPr>
              <a:t>Fetchy</a:t>
            </a:r>
            <a:r>
              <a:rPr lang="en-US" sz="1600" b="1" dirty="0">
                <a:solidFill>
                  <a:srgbClr val="0070C0"/>
                </a:solidFill>
                <a:latin typeface="Arial"/>
                <a:cs typeface="Arial"/>
              </a:rPr>
              <a:t> </a:t>
            </a:r>
            <a:r>
              <a:rPr lang="en-US" sz="1600" dirty="0">
                <a:solidFill>
                  <a:schemeClr val="tx1">
                    <a:lumMod val="75000"/>
                    <a:lumOff val="25000"/>
                  </a:schemeClr>
                </a:solidFill>
                <a:latin typeface="Arial"/>
                <a:cs typeface="Arial"/>
              </a:rPr>
              <a:t>positions itself as a “virtual assistant for educators” and is comprised of a suite of more than 40 tools that can help teachers to create lessons, plan projects and build teaching frameworks (Educators).</a:t>
            </a:r>
          </a:p>
          <a:p>
            <a:pPr>
              <a:lnSpc>
                <a:spcPct val="90000"/>
              </a:lnSpc>
              <a:spcBef>
                <a:spcPts val="1000"/>
              </a:spcBef>
            </a:pPr>
            <a:r>
              <a:rPr lang="en-US" sz="1600" b="1" dirty="0">
                <a:solidFill>
                  <a:srgbClr val="0070C0"/>
                </a:solidFill>
                <a:latin typeface="Arial"/>
                <a:cs typeface="Arial"/>
                <a:hlinkClick r:id="rId10">
                  <a:extLst>
                    <a:ext uri="{A12FA001-AC4F-418D-AE19-62706E023703}">
                      <ahyp:hlinkClr xmlns:ahyp="http://schemas.microsoft.com/office/drawing/2018/hyperlinkcolor" val="tx"/>
                    </a:ext>
                  </a:extLst>
                </a:hlinkClick>
              </a:rPr>
              <a:t>Ivy</a:t>
            </a:r>
            <a:r>
              <a:rPr lang="en-US" sz="1600" dirty="0">
                <a:solidFill>
                  <a:srgbClr val="0070C0"/>
                </a:solidFill>
                <a:latin typeface="Arial"/>
                <a:cs typeface="Arial"/>
              </a:rPr>
              <a:t> </a:t>
            </a:r>
            <a:r>
              <a:rPr lang="en-US" sz="1600" dirty="0">
                <a:solidFill>
                  <a:schemeClr val="tx1">
                    <a:lumMod val="75000"/>
                    <a:lumOff val="25000"/>
                  </a:schemeClr>
                </a:solidFill>
                <a:latin typeface="Arial"/>
                <a:cs typeface="Arial"/>
              </a:rPr>
              <a:t>is an AI framework for creating customer service chatbots with a focus on helping institutions of higher learning (Educators).</a:t>
            </a:r>
          </a:p>
          <a:p>
            <a:pPr>
              <a:lnSpc>
                <a:spcPct val="90000"/>
              </a:lnSpc>
              <a:spcBef>
                <a:spcPts val="1000"/>
              </a:spcBef>
            </a:pPr>
            <a:r>
              <a:rPr lang="en-US" sz="1600" b="1" dirty="0">
                <a:solidFill>
                  <a:srgbClr val="0070C0"/>
                </a:solidFill>
                <a:latin typeface="Arial"/>
                <a:cs typeface="Arial"/>
                <a:hlinkClick r:id="rId11">
                  <a:extLst>
                    <a:ext uri="{A12FA001-AC4F-418D-AE19-62706E023703}">
                      <ahyp:hlinkClr xmlns:ahyp="http://schemas.microsoft.com/office/drawing/2018/hyperlinkcolor" val="tx"/>
                    </a:ext>
                  </a:extLst>
                </a:hlinkClick>
              </a:rPr>
              <a:t>Duolingo</a:t>
            </a:r>
            <a:r>
              <a:rPr lang="en-US" sz="1600" dirty="0">
                <a:solidFill>
                  <a:srgbClr val="0070C0"/>
                </a:solidFill>
                <a:latin typeface="Arial"/>
                <a:cs typeface="Arial"/>
              </a:rPr>
              <a:t> </a:t>
            </a:r>
            <a:r>
              <a:rPr lang="en-US" sz="1600" dirty="0">
                <a:solidFill>
                  <a:schemeClr val="tx1">
                    <a:lumMod val="75000"/>
                    <a:lumOff val="25000"/>
                  </a:schemeClr>
                </a:solidFill>
                <a:latin typeface="Arial"/>
                <a:cs typeface="Arial"/>
              </a:rPr>
              <a:t>allows students to roleplay with AI-powered personas to carry out learning-focused tasks (Students). </a:t>
            </a:r>
            <a:endParaRPr lang="en-US" sz="1600">
              <a:solidFill>
                <a:schemeClr val="tx1">
                  <a:lumMod val="75000"/>
                  <a:lumOff val="25000"/>
                </a:schemeClr>
              </a:solidFill>
            </a:endParaRPr>
          </a:p>
          <a:p>
            <a:pPr>
              <a:lnSpc>
                <a:spcPct val="90000"/>
              </a:lnSpc>
              <a:spcBef>
                <a:spcPts val="1000"/>
              </a:spcBef>
            </a:pPr>
            <a:r>
              <a:rPr lang="en-US" sz="1600" b="1" dirty="0">
                <a:solidFill>
                  <a:srgbClr val="0070C0"/>
                </a:solidFill>
                <a:latin typeface="Arial"/>
                <a:cs typeface="Arial"/>
                <a:hlinkClick r:id="rId12">
                  <a:extLst>
                    <a:ext uri="{A12FA001-AC4F-418D-AE19-62706E023703}">
                      <ahyp:hlinkClr xmlns:ahyp="http://schemas.microsoft.com/office/drawing/2018/hyperlinkcolor" val="tx"/>
                    </a:ext>
                  </a:extLst>
                </a:hlinkClick>
              </a:rPr>
              <a:t>Brainly</a:t>
            </a:r>
            <a:r>
              <a:rPr lang="en-US" sz="1600" b="1" dirty="0">
                <a:solidFill>
                  <a:schemeClr val="tx1">
                    <a:lumMod val="75000"/>
                    <a:lumOff val="25000"/>
                  </a:schemeClr>
                </a:solidFill>
                <a:latin typeface="Arial"/>
                <a:cs typeface="Arial"/>
              </a:rPr>
              <a:t> </a:t>
            </a:r>
            <a:r>
              <a:rPr lang="en-US" sz="1600" dirty="0">
                <a:solidFill>
                  <a:schemeClr val="tx1">
                    <a:lumMod val="75000"/>
                    <a:lumOff val="25000"/>
                  </a:schemeClr>
                </a:solidFill>
                <a:latin typeface="Arial"/>
                <a:cs typeface="Arial"/>
              </a:rPr>
              <a:t>is a collaborative homework-help and question-answering service with personalized answers generated by AI (Students).</a:t>
            </a:r>
          </a:p>
          <a:p>
            <a:pPr>
              <a:lnSpc>
                <a:spcPct val="90000"/>
              </a:lnSpc>
              <a:spcBef>
                <a:spcPts val="1000"/>
              </a:spcBef>
            </a:pPr>
            <a:endParaRPr lang="en-US" sz="1500" dirty="0">
              <a:solidFill>
                <a:schemeClr val="tx1">
                  <a:lumMod val="75000"/>
                  <a:lumOff val="25000"/>
                </a:schemeClr>
              </a:solidFill>
              <a:latin typeface="Arial"/>
              <a:cs typeface="Arial"/>
            </a:endParaRPr>
          </a:p>
          <a:p>
            <a:pPr>
              <a:lnSpc>
                <a:spcPct val="90000"/>
              </a:lnSpc>
              <a:spcBef>
                <a:spcPts val="1000"/>
              </a:spcBef>
            </a:pPr>
            <a:endParaRPr lang="en-US" sz="1400" dirty="0">
              <a:solidFill>
                <a:schemeClr val="tx1">
                  <a:lumMod val="75000"/>
                  <a:lumOff val="25000"/>
                </a:schemeClr>
              </a:solidFill>
              <a:highlight>
                <a:srgbClr val="FFFFFF"/>
              </a:highlight>
              <a:latin typeface="Arial"/>
              <a:cs typeface="Arial"/>
            </a:endParaRPr>
          </a:p>
          <a:p>
            <a:pPr>
              <a:lnSpc>
                <a:spcPct val="90000"/>
              </a:lnSpc>
              <a:spcBef>
                <a:spcPts val="1000"/>
              </a:spcBef>
            </a:pPr>
            <a:endParaRPr lang="en-US" sz="1300" dirty="0">
              <a:solidFill>
                <a:schemeClr val="tx1">
                  <a:lumMod val="75000"/>
                  <a:lumOff val="25000"/>
                </a:schemeClr>
              </a:solidFill>
              <a:highlight>
                <a:srgbClr val="FFFFFF"/>
              </a:highlight>
              <a:latin typeface="Arial"/>
              <a:cs typeface="Arial"/>
            </a:endParaRPr>
          </a:p>
        </p:txBody>
      </p:sp>
    </p:spTree>
    <p:extLst>
      <p:ext uri="{BB962C8B-B14F-4D97-AF65-F5344CB8AC3E}">
        <p14:creationId xmlns:p14="http://schemas.microsoft.com/office/powerpoint/2010/main" val="1865690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1E53A3-41C5-F8F5-C258-3458181166FA}"/>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0A4DDF10-DFF6-64FA-6FD7-DDC416E148CF}"/>
              </a:ext>
            </a:extLst>
          </p:cNvPr>
          <p:cNvSpPr>
            <a:spLocks noGrp="1"/>
          </p:cNvSpPr>
          <p:nvPr>
            <p:ph type="sldNum" sz="quarter" idx="13"/>
          </p:nvPr>
        </p:nvSpPr>
        <p:spPr/>
        <p:txBody>
          <a:bodyPr/>
          <a:lstStyle/>
          <a:p>
            <a:fld id="{19B51A1E-902D-48AF-9020-955120F399B6}" type="slidenum">
              <a:rPr lang="en-US" noProof="0" smtClean="0"/>
              <a:pPr/>
              <a:t>23</a:t>
            </a:fld>
            <a:endParaRPr lang="en-US" noProof="0" dirty="0"/>
          </a:p>
        </p:txBody>
      </p:sp>
      <p:pic>
        <p:nvPicPr>
          <p:cNvPr id="4" name="Picture 3" descr="A screenshot of a computer&#10;&#10;AI-generated content may be incorrect.">
            <a:extLst>
              <a:ext uri="{FF2B5EF4-FFF2-40B4-BE49-F238E27FC236}">
                <a16:creationId xmlns:a16="http://schemas.microsoft.com/office/drawing/2014/main" id="{02AE1842-5C70-8DF9-F47B-7FE25606A99B}"/>
              </a:ext>
            </a:extLst>
          </p:cNvPr>
          <p:cNvPicPr>
            <a:picLocks noChangeAspect="1"/>
          </p:cNvPicPr>
          <p:nvPr/>
        </p:nvPicPr>
        <p:blipFill>
          <a:blip r:embed="rId3"/>
          <a:srcRect l="5378" t="14508" r="-533" b="12263"/>
          <a:stretch/>
        </p:blipFill>
        <p:spPr>
          <a:xfrm>
            <a:off x="435234" y="645763"/>
            <a:ext cx="11554327" cy="5494284"/>
          </a:xfrm>
          <a:prstGeom prst="rect">
            <a:avLst/>
          </a:prstGeom>
        </p:spPr>
      </p:pic>
      <p:sp>
        <p:nvSpPr>
          <p:cNvPr id="5" name="TextBox 4">
            <a:extLst>
              <a:ext uri="{FF2B5EF4-FFF2-40B4-BE49-F238E27FC236}">
                <a16:creationId xmlns:a16="http://schemas.microsoft.com/office/drawing/2014/main" id="{3B0F5190-7F44-7343-8D4C-D5BB2E09E3AA}"/>
              </a:ext>
            </a:extLst>
          </p:cNvPr>
          <p:cNvSpPr txBox="1"/>
          <p:nvPr/>
        </p:nvSpPr>
        <p:spPr>
          <a:xfrm>
            <a:off x="580878" y="174263"/>
            <a:ext cx="43372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0000"/>
                </a:solidFill>
                <a:latin typeface="Arial"/>
                <a:cs typeface="Arial"/>
              </a:rPr>
              <a:t>Consensus</a:t>
            </a:r>
            <a:endParaRPr lang="en-US" dirty="0">
              <a:latin typeface="Arial"/>
              <a:cs typeface="Arial"/>
            </a:endParaRPr>
          </a:p>
        </p:txBody>
      </p:sp>
    </p:spTree>
    <p:extLst>
      <p:ext uri="{BB962C8B-B14F-4D97-AF65-F5344CB8AC3E}">
        <p14:creationId xmlns:p14="http://schemas.microsoft.com/office/powerpoint/2010/main" val="170021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55BEC4-A1B8-2BC7-6028-ABCF5BE5764A}"/>
              </a:ext>
            </a:extLst>
          </p:cNvPr>
          <p:cNvSpPr>
            <a:spLocks noGrp="1"/>
          </p:cNvSpPr>
          <p:nvPr>
            <p:ph type="sldNum" sz="quarter" idx="13"/>
          </p:nvPr>
        </p:nvSpPr>
        <p:spPr/>
        <p:txBody>
          <a:bodyPr/>
          <a:lstStyle/>
          <a:p>
            <a:fld id="{19B51A1E-902D-48AF-9020-955120F399B6}" type="slidenum">
              <a:rPr lang="en-US" noProof="0" smtClean="0"/>
              <a:pPr/>
              <a:t>24</a:t>
            </a:fld>
            <a:endParaRPr lang="en-US" noProof="0" dirty="0"/>
          </a:p>
        </p:txBody>
      </p:sp>
      <p:pic>
        <p:nvPicPr>
          <p:cNvPr id="4" name="Picture 3" descr="A screenshot of a computer&#10;&#10;AI-generated content may be incorrect.">
            <a:extLst>
              <a:ext uri="{FF2B5EF4-FFF2-40B4-BE49-F238E27FC236}">
                <a16:creationId xmlns:a16="http://schemas.microsoft.com/office/drawing/2014/main" id="{29BB1C78-47F8-FFDB-0951-FD89F0F5A401}"/>
              </a:ext>
            </a:extLst>
          </p:cNvPr>
          <p:cNvPicPr>
            <a:picLocks noChangeAspect="1"/>
          </p:cNvPicPr>
          <p:nvPr/>
        </p:nvPicPr>
        <p:blipFill>
          <a:blip r:embed="rId3"/>
          <a:srcRect l="9354" t="19565" r="10029" b="4791"/>
          <a:stretch/>
        </p:blipFill>
        <p:spPr>
          <a:xfrm>
            <a:off x="1054099" y="471840"/>
            <a:ext cx="10084186" cy="5896770"/>
          </a:xfrm>
          <a:prstGeom prst="rect">
            <a:avLst/>
          </a:prstGeom>
        </p:spPr>
      </p:pic>
    </p:spTree>
    <p:extLst>
      <p:ext uri="{BB962C8B-B14F-4D97-AF65-F5344CB8AC3E}">
        <p14:creationId xmlns:p14="http://schemas.microsoft.com/office/powerpoint/2010/main" val="366035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C7B9FB-DBEB-6C83-4E48-B2BFB501BB3B}"/>
              </a:ext>
            </a:extLst>
          </p:cNvPr>
          <p:cNvSpPr>
            <a:spLocks noGrp="1"/>
          </p:cNvSpPr>
          <p:nvPr>
            <p:ph type="sldNum" sz="quarter" idx="13"/>
          </p:nvPr>
        </p:nvSpPr>
        <p:spPr/>
        <p:txBody>
          <a:bodyPr/>
          <a:lstStyle/>
          <a:p>
            <a:fld id="{19B51A1E-902D-48AF-9020-955120F399B6}" type="slidenum">
              <a:rPr lang="en-US" noProof="0" smtClean="0"/>
              <a:pPr/>
              <a:t>25</a:t>
            </a:fld>
            <a:endParaRPr lang="en-US" noProof="0" dirty="0"/>
          </a:p>
        </p:txBody>
      </p:sp>
      <p:pic>
        <p:nvPicPr>
          <p:cNvPr id="5" name="Picture 4" descr="A screenshot of a computer&#10;&#10;AI-generated content may be incorrect.">
            <a:extLst>
              <a:ext uri="{FF2B5EF4-FFF2-40B4-BE49-F238E27FC236}">
                <a16:creationId xmlns:a16="http://schemas.microsoft.com/office/drawing/2014/main" id="{F88475B6-3BD6-2D47-F970-C4F3BA5C45AA}"/>
              </a:ext>
            </a:extLst>
          </p:cNvPr>
          <p:cNvPicPr>
            <a:picLocks noChangeAspect="1"/>
          </p:cNvPicPr>
          <p:nvPr/>
        </p:nvPicPr>
        <p:blipFill>
          <a:blip r:embed="rId2"/>
          <a:srcRect l="772" t="15018" r="1433" b="15194"/>
          <a:stretch/>
        </p:blipFill>
        <p:spPr>
          <a:xfrm>
            <a:off x="270934" y="544285"/>
            <a:ext cx="11202608" cy="4991654"/>
          </a:xfrm>
          <a:prstGeom prst="rect">
            <a:avLst/>
          </a:prstGeom>
        </p:spPr>
      </p:pic>
    </p:spTree>
    <p:extLst>
      <p:ext uri="{BB962C8B-B14F-4D97-AF65-F5344CB8AC3E}">
        <p14:creationId xmlns:p14="http://schemas.microsoft.com/office/powerpoint/2010/main" val="1065665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1DCED6-94E3-CB41-20D3-AC0C9673B963}"/>
              </a:ext>
            </a:extLst>
          </p:cNvPr>
          <p:cNvSpPr>
            <a:spLocks noGrp="1"/>
          </p:cNvSpPr>
          <p:nvPr>
            <p:ph type="sldNum" sz="quarter" idx="13"/>
          </p:nvPr>
        </p:nvSpPr>
        <p:spPr/>
        <p:txBody>
          <a:bodyPr/>
          <a:lstStyle/>
          <a:p>
            <a:fld id="{19B51A1E-902D-48AF-9020-955120F399B6}" type="slidenum">
              <a:rPr lang="en-US" noProof="0" smtClean="0"/>
              <a:pPr/>
              <a:t>26</a:t>
            </a:fld>
            <a:endParaRPr lang="en-US" noProof="0" dirty="0"/>
          </a:p>
        </p:txBody>
      </p:sp>
      <p:pic>
        <p:nvPicPr>
          <p:cNvPr id="4" name="Picture 3" descr="A screenshot of a computer&#10;&#10;AI-generated content may be incorrect.">
            <a:extLst>
              <a:ext uri="{FF2B5EF4-FFF2-40B4-BE49-F238E27FC236}">
                <a16:creationId xmlns:a16="http://schemas.microsoft.com/office/drawing/2014/main" id="{1EB6AD13-9482-4F49-1E7D-C634FEA358EE}"/>
              </a:ext>
            </a:extLst>
          </p:cNvPr>
          <p:cNvPicPr>
            <a:picLocks noChangeAspect="1"/>
          </p:cNvPicPr>
          <p:nvPr/>
        </p:nvPicPr>
        <p:blipFill>
          <a:blip r:embed="rId3"/>
          <a:srcRect l="-386" t="14660" r="675" b="15726"/>
          <a:stretch/>
        </p:blipFill>
        <p:spPr>
          <a:xfrm>
            <a:off x="101601" y="804334"/>
            <a:ext cx="11988817" cy="5334997"/>
          </a:xfrm>
          <a:prstGeom prst="rect">
            <a:avLst/>
          </a:prstGeom>
        </p:spPr>
      </p:pic>
    </p:spTree>
    <p:extLst>
      <p:ext uri="{BB962C8B-B14F-4D97-AF65-F5344CB8AC3E}">
        <p14:creationId xmlns:p14="http://schemas.microsoft.com/office/powerpoint/2010/main" val="133240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67B762-07DD-1034-30F2-543E9EDB2661}"/>
              </a:ext>
            </a:extLst>
          </p:cNvPr>
          <p:cNvSpPr>
            <a:spLocks noGrp="1"/>
          </p:cNvSpPr>
          <p:nvPr>
            <p:ph type="sldNum" sz="quarter" idx="13"/>
          </p:nvPr>
        </p:nvSpPr>
        <p:spPr/>
        <p:txBody>
          <a:bodyPr/>
          <a:lstStyle/>
          <a:p>
            <a:fld id="{19B51A1E-902D-48AF-9020-955120F399B6}" type="slidenum">
              <a:rPr lang="en-US" noProof="0" smtClean="0"/>
              <a:pPr/>
              <a:t>27</a:t>
            </a:fld>
            <a:endParaRPr lang="en-US" noProof="0" dirty="0"/>
          </a:p>
        </p:txBody>
      </p:sp>
      <p:pic>
        <p:nvPicPr>
          <p:cNvPr id="6" name="Picture 5" descr="A computer screen shot of a computer&#10;&#10;AI-generated content may be incorrect.">
            <a:extLst>
              <a:ext uri="{FF2B5EF4-FFF2-40B4-BE49-F238E27FC236}">
                <a16:creationId xmlns:a16="http://schemas.microsoft.com/office/drawing/2014/main" id="{640A1E05-6259-E9E3-4B4B-B01A4627BD93}"/>
              </a:ext>
            </a:extLst>
          </p:cNvPr>
          <p:cNvPicPr>
            <a:picLocks noChangeAspect="1"/>
          </p:cNvPicPr>
          <p:nvPr/>
        </p:nvPicPr>
        <p:blipFill>
          <a:blip r:embed="rId3"/>
          <a:srcRect l="675" t="15741" r="2411" b="3965"/>
          <a:stretch/>
        </p:blipFill>
        <p:spPr>
          <a:xfrm>
            <a:off x="429683" y="486833"/>
            <a:ext cx="11332702" cy="5887570"/>
          </a:xfrm>
          <a:prstGeom prst="rect">
            <a:avLst/>
          </a:prstGeom>
        </p:spPr>
      </p:pic>
    </p:spTree>
    <p:extLst>
      <p:ext uri="{BB962C8B-B14F-4D97-AF65-F5344CB8AC3E}">
        <p14:creationId xmlns:p14="http://schemas.microsoft.com/office/powerpoint/2010/main" val="1844556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52426-2390-7A41-89EB-C766E6BEA35C}"/>
            </a:ext>
          </a:extLst>
        </p:cNvPr>
        <p:cNvGrpSpPr/>
        <p:nvPr/>
      </p:nvGrpSpPr>
      <p:grpSpPr>
        <a:xfrm>
          <a:off x="0" y="0"/>
          <a:ext cx="0" cy="0"/>
          <a:chOff x="0" y="0"/>
          <a:chExt cx="0" cy="0"/>
        </a:xfrm>
      </p:grpSpPr>
      <p:pic>
        <p:nvPicPr>
          <p:cNvPr id="9" name="Picture 8" descr="People Planning">
            <a:extLst>
              <a:ext uri="{FF2B5EF4-FFF2-40B4-BE49-F238E27FC236}">
                <a16:creationId xmlns:a16="http://schemas.microsoft.com/office/drawing/2014/main" id="{AF5D583F-CBE9-10A9-F7D2-03D1D03EB0D6}"/>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7029" r="22512" b="6244"/>
          <a:stretch/>
        </p:blipFill>
        <p:spPr>
          <a:xfrm>
            <a:off x="20" y="407869"/>
            <a:ext cx="5673908" cy="5955109"/>
          </a:xfrm>
          <a:prstGeom prst="rect">
            <a:avLst/>
          </a:prstGeom>
          <a:noFill/>
        </p:spPr>
      </p:pic>
      <p:sp>
        <p:nvSpPr>
          <p:cNvPr id="3" name="Slide Number Placeholder 2">
            <a:extLst>
              <a:ext uri="{FF2B5EF4-FFF2-40B4-BE49-F238E27FC236}">
                <a16:creationId xmlns:a16="http://schemas.microsoft.com/office/drawing/2014/main" id="{CC31EC6A-AC5C-4CD4-ABF4-54855DCC8309}"/>
              </a:ext>
            </a:extLst>
          </p:cNvPr>
          <p:cNvSpPr>
            <a:spLocks noGrp="1"/>
          </p:cNvSpPr>
          <p:nvPr>
            <p:ph type="sldNum" sz="quarter" idx="13"/>
          </p:nvPr>
        </p:nvSpPr>
        <p:spPr/>
        <p:txBody>
          <a:bodyPr vert="horz" lIns="0" tIns="0" rIns="0" bIns="0" rtlCol="0" anchor="ctr">
            <a:normAutofit/>
          </a:bodyPr>
          <a:lstStyle/>
          <a:p>
            <a:pPr>
              <a:spcAft>
                <a:spcPts val="600"/>
              </a:spcAft>
            </a:pPr>
            <a:fld id="{19B51A1E-902D-48AF-9020-955120F399B6}" type="slidenum">
              <a:rPr lang="en-US" smtClean="0"/>
              <a:pPr>
                <a:spcAft>
                  <a:spcPts val="600"/>
                </a:spcAft>
              </a:pPr>
              <a:t>28</a:t>
            </a:fld>
            <a:endParaRPr lang="en-US"/>
          </a:p>
        </p:txBody>
      </p:sp>
      <p:sp>
        <p:nvSpPr>
          <p:cNvPr id="4" name="Title 3">
            <a:extLst>
              <a:ext uri="{FF2B5EF4-FFF2-40B4-BE49-F238E27FC236}">
                <a16:creationId xmlns:a16="http://schemas.microsoft.com/office/drawing/2014/main" id="{64E71F13-EF25-9DDE-89D2-53827F3AAC58}"/>
              </a:ext>
            </a:extLst>
          </p:cNvPr>
          <p:cNvSpPr>
            <a:spLocks noGrp="1"/>
          </p:cNvSpPr>
          <p:nvPr>
            <p:ph type="title" idx="4294967295"/>
          </p:nvPr>
        </p:nvSpPr>
        <p:spPr>
          <a:xfrm>
            <a:off x="0" y="412610"/>
            <a:ext cx="4345732" cy="517103"/>
          </a:xfrm>
          <a:solidFill>
            <a:schemeClr val="bg1">
              <a:lumMod val="95000"/>
            </a:schemeClr>
          </a:solidFill>
          <a:ln>
            <a:solidFill>
              <a:schemeClr val="bg1">
                <a:lumMod val="95000"/>
              </a:schemeClr>
            </a:solidFill>
          </a:ln>
        </p:spPr>
        <p:txBody>
          <a:bodyPr vert="horz" lIns="180000" tIns="180000" rIns="180000" bIns="180000" rtlCol="0" anchor="ctr">
            <a:normAutofit fontScale="90000"/>
          </a:bodyPr>
          <a:lstStyle/>
          <a:p>
            <a:r>
              <a:rPr lang="en-US" sz="5100" b="1" kern="1200" spc="-300" dirty="0">
                <a:solidFill>
                  <a:schemeClr val="tx1"/>
                </a:solidFill>
                <a:latin typeface="+mj-lt"/>
                <a:ea typeface="+mj-ea"/>
                <a:cs typeface="+mj-cs"/>
              </a:rPr>
              <a:t>Gamification Tools</a:t>
            </a:r>
          </a:p>
        </p:txBody>
      </p:sp>
      <p:sp>
        <p:nvSpPr>
          <p:cNvPr id="6" name="TextBox 5">
            <a:extLst>
              <a:ext uri="{FF2B5EF4-FFF2-40B4-BE49-F238E27FC236}">
                <a16:creationId xmlns:a16="http://schemas.microsoft.com/office/drawing/2014/main" id="{F5CB7433-AA71-4FF0-7572-E9ED01B55ECD}"/>
              </a:ext>
            </a:extLst>
          </p:cNvPr>
          <p:cNvSpPr txBox="1"/>
          <p:nvPr/>
        </p:nvSpPr>
        <p:spPr>
          <a:xfrm>
            <a:off x="5790035" y="504517"/>
            <a:ext cx="6180894" cy="5869475"/>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Autofit/>
          </a:bodyPr>
          <a:lstStyle/>
          <a:p>
            <a:r>
              <a:rPr lang="en-US" sz="1600" b="1" dirty="0">
                <a:solidFill>
                  <a:srgbClr val="242424"/>
                </a:solidFill>
                <a:highlight>
                  <a:srgbClr val="FFFFFF"/>
                </a:highlight>
                <a:latin typeface="Arial"/>
                <a:cs typeface="Arial"/>
              </a:rPr>
              <a:t>For Higher Education: </a:t>
            </a:r>
            <a:endParaRPr lang="en-US" sz="1600" dirty="0">
              <a:solidFill>
                <a:srgbClr val="242424"/>
              </a:solidFill>
              <a:highlight>
                <a:srgbClr val="FFFFFF"/>
              </a:highlight>
              <a:latin typeface="Arial"/>
              <a:cs typeface="Arial"/>
            </a:endParaRPr>
          </a:p>
          <a:p>
            <a:pPr marL="285750" indent="-285750">
              <a:buFont typeface="Arial" panose="020B0604020202020204" pitchFamily="34" charset="0"/>
              <a:buChar char="•"/>
            </a:pPr>
            <a:r>
              <a:rPr lang="en-US" sz="1600" b="1" dirty="0">
                <a:solidFill>
                  <a:srgbClr val="0070C0"/>
                </a:solidFill>
                <a:highlight>
                  <a:srgbClr val="FFFFFF"/>
                </a:highlight>
                <a:latin typeface="Arial"/>
                <a:cs typeface="Arial"/>
                <a:hlinkClick r:id="rId6">
                  <a:extLst>
                    <a:ext uri="{A12FA001-AC4F-418D-AE19-62706E023703}">
                      <ahyp:hlinkClr xmlns:ahyp="http://schemas.microsoft.com/office/drawing/2018/hyperlinkcolor" val="tx"/>
                    </a:ext>
                  </a:extLst>
                </a:hlinkClick>
              </a:rPr>
              <a:t>Kahoot!</a:t>
            </a:r>
            <a:r>
              <a:rPr lang="en-US" sz="1600" b="1" dirty="0">
                <a:solidFill>
                  <a:srgbClr val="0070C0"/>
                </a:solidFill>
                <a:highlight>
                  <a:srgbClr val="FFFFFF"/>
                </a:highlight>
                <a:latin typeface="Arial"/>
                <a:cs typeface="Arial"/>
              </a:rPr>
              <a:t>:</a:t>
            </a:r>
            <a:r>
              <a:rPr lang="en-US" sz="1600" dirty="0">
                <a:solidFill>
                  <a:srgbClr val="424242"/>
                </a:solidFill>
                <a:highlight>
                  <a:srgbClr val="FFFFFF"/>
                </a:highlight>
                <a:latin typeface="Arial"/>
                <a:cs typeface="Arial"/>
              </a:rPr>
              <a:t> A game-based learning platform used in classrooms and corporate training. It allows users to create quizzes and interactive lessons that can be played in real-time.</a:t>
            </a:r>
          </a:p>
          <a:p>
            <a:pPr marL="285750" indent="-285750">
              <a:buFont typeface="Arial" panose="020B0604020202020204" pitchFamily="34" charset="0"/>
              <a:buChar char="•"/>
            </a:pPr>
            <a:r>
              <a:rPr lang="en-US" sz="1600" b="1" dirty="0">
                <a:solidFill>
                  <a:srgbClr val="0070C0"/>
                </a:solidFill>
                <a:highlight>
                  <a:srgbClr val="FFFFFF"/>
                </a:highlight>
                <a:latin typeface="Arial"/>
                <a:cs typeface="Arial"/>
                <a:hlinkClick r:id="rId7">
                  <a:extLst>
                    <a:ext uri="{A12FA001-AC4F-418D-AE19-62706E023703}">
                      <ahyp:hlinkClr xmlns:ahyp="http://schemas.microsoft.com/office/drawing/2018/hyperlinkcolor" val="tx"/>
                    </a:ext>
                  </a:extLst>
                </a:hlinkClick>
              </a:rPr>
              <a:t>Scavify</a:t>
            </a:r>
            <a:r>
              <a:rPr lang="en-US" sz="1600" b="1" dirty="0">
                <a:solidFill>
                  <a:srgbClr val="0070C0"/>
                </a:solidFill>
                <a:highlight>
                  <a:srgbClr val="FFFFFF"/>
                </a:highlight>
                <a:latin typeface="Arial"/>
                <a:cs typeface="Arial"/>
              </a:rPr>
              <a:t>:</a:t>
            </a:r>
            <a:r>
              <a:rPr lang="en-US" sz="1600" dirty="0">
                <a:solidFill>
                  <a:srgbClr val="424242"/>
                </a:solidFill>
                <a:highlight>
                  <a:srgbClr val="FFFFFF"/>
                </a:highlight>
                <a:latin typeface="Arial"/>
                <a:cs typeface="Arial"/>
              </a:rPr>
              <a:t> A platform for creating and hosting scavenger hunts and experiential learning activities. It includes features like customizable challenges, AR elements, and progress tracking.</a:t>
            </a:r>
          </a:p>
          <a:p>
            <a:pPr marL="285750" indent="-285750">
              <a:buFont typeface="Arial,Sans-Serif" panose="020B0604020202020204" pitchFamily="34" charset="0"/>
              <a:buChar char="•"/>
            </a:pPr>
            <a:r>
              <a:rPr lang="en-US" sz="1600" b="1" dirty="0">
                <a:solidFill>
                  <a:srgbClr val="0070C0"/>
                </a:solidFill>
                <a:highlight>
                  <a:srgbClr val="FFFFFF"/>
                </a:highlight>
                <a:latin typeface="Arial"/>
                <a:cs typeface="Arial"/>
                <a:hlinkClick r:id="rId8">
                  <a:extLst>
                    <a:ext uri="{A12FA001-AC4F-418D-AE19-62706E023703}">
                      <ahyp:hlinkClr xmlns:ahyp="http://schemas.microsoft.com/office/drawing/2018/hyperlinkcolor" val="tx"/>
                    </a:ext>
                  </a:extLst>
                </a:hlinkClick>
              </a:rPr>
              <a:t>Xperiencify</a:t>
            </a:r>
            <a:r>
              <a:rPr lang="en-US" sz="1600" b="1" dirty="0">
                <a:solidFill>
                  <a:srgbClr val="0070C0"/>
                </a:solidFill>
                <a:highlight>
                  <a:srgbClr val="FFFFFF"/>
                </a:highlight>
                <a:latin typeface="Arial"/>
                <a:cs typeface="Arial"/>
              </a:rPr>
              <a:t>:</a:t>
            </a:r>
            <a:r>
              <a:rPr lang="en-US" sz="1600" dirty="0">
                <a:solidFill>
                  <a:srgbClr val="424242"/>
                </a:solidFill>
                <a:highlight>
                  <a:srgbClr val="FFFFFF"/>
                </a:highlight>
                <a:latin typeface="Arial"/>
                <a:cs typeface="Arial"/>
              </a:rPr>
              <a:t> Focuses on gamifying online courses and training programs. It includes tools for creating points systems, badges, and interactive challenges.</a:t>
            </a:r>
            <a:endParaRPr lang="en-US" sz="1600" dirty="0">
              <a:solidFill>
                <a:srgbClr val="000000"/>
              </a:solidFill>
              <a:highlight>
                <a:srgbClr val="FFFFFF"/>
              </a:highlight>
              <a:latin typeface="Arial"/>
              <a:cs typeface="Arial"/>
            </a:endParaRPr>
          </a:p>
          <a:p>
            <a:pPr marL="285750" indent="-285750">
              <a:buFont typeface="Arial" panose="020B0604020202020204" pitchFamily="34" charset="0"/>
              <a:buChar char="•"/>
            </a:pPr>
            <a:endParaRPr lang="en-US" sz="1600" dirty="0">
              <a:solidFill>
                <a:srgbClr val="000000"/>
              </a:solidFill>
              <a:highlight>
                <a:srgbClr val="FFFFFF"/>
              </a:highlight>
              <a:latin typeface="Arial"/>
              <a:cs typeface="Arial"/>
            </a:endParaRPr>
          </a:p>
          <a:p>
            <a:r>
              <a:rPr lang="en-US" sz="1600" b="1" dirty="0">
                <a:solidFill>
                  <a:srgbClr val="242424"/>
                </a:solidFill>
                <a:highlight>
                  <a:srgbClr val="FFFFFF"/>
                </a:highlight>
                <a:latin typeface="Arial"/>
                <a:cs typeface="Arial"/>
              </a:rPr>
              <a:t>For Business: </a:t>
            </a:r>
            <a:endParaRPr lang="en-US" sz="1600">
              <a:solidFill>
                <a:srgbClr val="242424"/>
              </a:solidFill>
              <a:highlight>
                <a:srgbClr val="FFFFFF"/>
              </a:highlight>
              <a:latin typeface="Arial"/>
              <a:cs typeface="Arial"/>
            </a:endParaRPr>
          </a:p>
          <a:p>
            <a:pPr marL="285750" indent="-285750">
              <a:buFont typeface="Arial" panose="020B0604020202020204" pitchFamily="34" charset="0"/>
              <a:buChar char="•"/>
            </a:pPr>
            <a:r>
              <a:rPr lang="en-US" sz="1600" b="1" dirty="0">
                <a:solidFill>
                  <a:srgbClr val="0070C0"/>
                </a:solidFill>
                <a:highlight>
                  <a:srgbClr val="FFFFFF"/>
                </a:highlight>
                <a:latin typeface="Arial"/>
                <a:cs typeface="Arial"/>
                <a:hlinkClick r:id="rId9">
                  <a:extLst>
                    <a:ext uri="{A12FA001-AC4F-418D-AE19-62706E023703}">
                      <ahyp:hlinkClr xmlns:ahyp="http://schemas.microsoft.com/office/drawing/2018/hyperlinkcolor" val="tx"/>
                    </a:ext>
                  </a:extLst>
                </a:hlinkClick>
              </a:rPr>
              <a:t>Bunchball</a:t>
            </a:r>
            <a:r>
              <a:rPr lang="en-US" sz="1600" b="1" dirty="0">
                <a:solidFill>
                  <a:srgbClr val="0070C0"/>
                </a:solidFill>
                <a:highlight>
                  <a:srgbClr val="FFFFFF"/>
                </a:highlight>
                <a:latin typeface="Arial"/>
                <a:cs typeface="Arial"/>
              </a:rPr>
              <a:t>:</a:t>
            </a:r>
            <a:r>
              <a:rPr lang="en-US" sz="1600" dirty="0">
                <a:solidFill>
                  <a:srgbClr val="424242"/>
                </a:solidFill>
                <a:highlight>
                  <a:srgbClr val="FFFFFF"/>
                </a:highlight>
                <a:latin typeface="Arial"/>
                <a:cs typeface="Arial"/>
              </a:rPr>
              <a:t> Offers gamification solutions for employee engagement, customer loyalty, and training programs. It uses game mechanics to drive participation and performance</a:t>
            </a:r>
          </a:p>
          <a:p>
            <a:pPr marL="285750" indent="-285750">
              <a:buFont typeface="Arial" panose="020B0604020202020204" pitchFamily="34" charset="0"/>
              <a:buChar char="•"/>
            </a:pPr>
            <a:r>
              <a:rPr lang="en-US" sz="1600" b="1" dirty="0">
                <a:solidFill>
                  <a:srgbClr val="0070C0"/>
                </a:solidFill>
                <a:highlight>
                  <a:srgbClr val="FFFFFF"/>
                </a:highlight>
                <a:latin typeface="Arial"/>
                <a:cs typeface="Arial"/>
                <a:hlinkClick r:id="rId10">
                  <a:extLst>
                    <a:ext uri="{A12FA001-AC4F-418D-AE19-62706E023703}">
                      <ahyp:hlinkClr xmlns:ahyp="http://schemas.microsoft.com/office/drawing/2018/hyperlinkcolor" val="tx"/>
                    </a:ext>
                  </a:extLst>
                </a:hlinkClick>
              </a:rPr>
              <a:t>Gametize</a:t>
            </a:r>
            <a:r>
              <a:rPr lang="en-US" sz="1600" b="1" dirty="0">
                <a:solidFill>
                  <a:srgbClr val="0070C0"/>
                </a:solidFill>
                <a:highlight>
                  <a:srgbClr val="FFFFFF"/>
                </a:highlight>
                <a:latin typeface="Arial"/>
                <a:cs typeface="Arial"/>
              </a:rPr>
              <a:t>:</a:t>
            </a:r>
            <a:r>
              <a:rPr lang="en-US" sz="1600" dirty="0">
                <a:solidFill>
                  <a:srgbClr val="424242"/>
                </a:solidFill>
                <a:highlight>
                  <a:srgbClr val="FFFFFF"/>
                </a:highlight>
                <a:latin typeface="Arial"/>
                <a:cs typeface="Arial"/>
              </a:rPr>
              <a:t> A versatile gamification platform that can be used for employee training, customer engagement, and social causes. It includes features like quizzes, challenges, and rewards</a:t>
            </a:r>
          </a:p>
          <a:p>
            <a:pPr marL="285750" indent="-285750">
              <a:buFont typeface="Arial" panose="020B0604020202020204" pitchFamily="34" charset="0"/>
              <a:buChar char="•"/>
            </a:pPr>
            <a:r>
              <a:rPr lang="en-US" sz="1600" b="1" dirty="0">
                <a:solidFill>
                  <a:srgbClr val="0070C0"/>
                </a:solidFill>
                <a:highlight>
                  <a:srgbClr val="FFFFFF"/>
                </a:highlight>
                <a:latin typeface="Arial"/>
                <a:cs typeface="Arial"/>
                <a:hlinkClick r:id="rId11">
                  <a:extLst>
                    <a:ext uri="{A12FA001-AC4F-418D-AE19-62706E023703}">
                      <ahyp:hlinkClr xmlns:ahyp="http://schemas.microsoft.com/office/drawing/2018/hyperlinkcolor" val="tx"/>
                    </a:ext>
                  </a:extLst>
                </a:hlinkClick>
              </a:rPr>
              <a:t>Funifier</a:t>
            </a:r>
            <a:r>
              <a:rPr lang="en-US" sz="1600" b="1" dirty="0">
                <a:solidFill>
                  <a:srgbClr val="0070C0"/>
                </a:solidFill>
                <a:highlight>
                  <a:srgbClr val="FFFFFF"/>
                </a:highlight>
                <a:latin typeface="Arial"/>
                <a:cs typeface="Arial"/>
              </a:rPr>
              <a:t>:</a:t>
            </a:r>
            <a:r>
              <a:rPr lang="en-US" sz="1600" dirty="0">
                <a:solidFill>
                  <a:srgbClr val="0070C0"/>
                </a:solidFill>
                <a:highlight>
                  <a:srgbClr val="FFFFFF"/>
                </a:highlight>
                <a:latin typeface="Arial"/>
                <a:cs typeface="Arial"/>
              </a:rPr>
              <a:t> </a:t>
            </a:r>
            <a:r>
              <a:rPr lang="en-US" sz="1600" dirty="0">
                <a:solidFill>
                  <a:srgbClr val="424242"/>
                </a:solidFill>
                <a:highlight>
                  <a:srgbClr val="FFFFFF"/>
                </a:highlight>
                <a:latin typeface="Arial"/>
                <a:cs typeface="Arial"/>
              </a:rPr>
              <a:t>A gamification platform that offers tools for creating engaging experiences in various contexts, including education, business, and health</a:t>
            </a:r>
          </a:p>
          <a:p>
            <a:endParaRPr lang="en-US" sz="1600" dirty="0">
              <a:solidFill>
                <a:srgbClr val="424242"/>
              </a:solidFill>
              <a:highlight>
                <a:srgbClr val="FFFFFF"/>
              </a:highlight>
              <a:latin typeface="Arial"/>
              <a:cs typeface="Arial"/>
            </a:endParaRPr>
          </a:p>
          <a:p>
            <a:endParaRPr lang="en-US" sz="1600" b="1" dirty="0">
              <a:solidFill>
                <a:srgbClr val="242424"/>
              </a:solidFill>
              <a:highlight>
                <a:srgbClr val="FFFFFF"/>
              </a:highlight>
              <a:latin typeface="Arial"/>
              <a:cs typeface="Arial"/>
            </a:endParaRPr>
          </a:p>
        </p:txBody>
      </p:sp>
    </p:spTree>
    <p:extLst>
      <p:ext uri="{BB962C8B-B14F-4D97-AF65-F5344CB8AC3E}">
        <p14:creationId xmlns:p14="http://schemas.microsoft.com/office/powerpoint/2010/main" val="2617734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D97E66-429A-625F-A8FE-FC57687B5568}"/>
              </a:ext>
            </a:extLst>
          </p:cNvPr>
          <p:cNvSpPr>
            <a:spLocks noGrp="1"/>
          </p:cNvSpPr>
          <p:nvPr>
            <p:ph type="sldNum" sz="quarter" idx="13"/>
          </p:nvPr>
        </p:nvSpPr>
        <p:spPr/>
        <p:txBody>
          <a:bodyPr/>
          <a:lstStyle/>
          <a:p>
            <a:fld id="{19B51A1E-902D-48AF-9020-955120F399B6}" type="slidenum">
              <a:rPr lang="en-US" noProof="0" smtClean="0"/>
              <a:pPr/>
              <a:t>29</a:t>
            </a:fld>
            <a:endParaRPr lang="en-US" noProof="0" dirty="0"/>
          </a:p>
        </p:txBody>
      </p:sp>
      <p:pic>
        <p:nvPicPr>
          <p:cNvPr id="5" name="Picture 4" descr="A screenshot of a computer&#10;&#10;AI-generated content may be incorrect.">
            <a:extLst>
              <a:ext uri="{FF2B5EF4-FFF2-40B4-BE49-F238E27FC236}">
                <a16:creationId xmlns:a16="http://schemas.microsoft.com/office/drawing/2014/main" id="{56FCB767-BB0E-8C68-45B2-95ED74B784CF}"/>
              </a:ext>
            </a:extLst>
          </p:cNvPr>
          <p:cNvPicPr>
            <a:picLocks noChangeAspect="1"/>
          </p:cNvPicPr>
          <p:nvPr/>
        </p:nvPicPr>
        <p:blipFill>
          <a:blip r:embed="rId3"/>
          <a:srcRect l="-193" t="22377" r="-386" b="4462"/>
          <a:stretch/>
        </p:blipFill>
        <p:spPr>
          <a:xfrm>
            <a:off x="249767" y="709083"/>
            <a:ext cx="11755966" cy="5377235"/>
          </a:xfrm>
          <a:prstGeom prst="rect">
            <a:avLst/>
          </a:prstGeom>
        </p:spPr>
      </p:pic>
    </p:spTree>
    <p:extLst>
      <p:ext uri="{BB962C8B-B14F-4D97-AF65-F5344CB8AC3E}">
        <p14:creationId xmlns:p14="http://schemas.microsoft.com/office/powerpoint/2010/main" val="578633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bstract health medical science healthcare icon digital technology ...">
            <a:extLst>
              <a:ext uri="{FF2B5EF4-FFF2-40B4-BE49-F238E27FC236}">
                <a16:creationId xmlns:a16="http://schemas.microsoft.com/office/drawing/2014/main" id="{67EA8C8E-9F77-7D75-2812-069AC4223470}"/>
              </a:ext>
            </a:extLst>
          </p:cNvPr>
          <p:cNvPicPr>
            <a:picLocks noChangeAspect="1"/>
          </p:cNvPicPr>
          <p:nvPr/>
        </p:nvPicPr>
        <p:blipFill>
          <a:blip r:embed="rId3"/>
          <a:srcRect t="6857" b="8874"/>
          <a:stretch/>
        </p:blipFill>
        <p:spPr>
          <a:xfrm>
            <a:off x="1" y="-528"/>
            <a:ext cx="12192000" cy="6857988"/>
          </a:xfrm>
          <a:prstGeom prst="rect">
            <a:avLst/>
          </a:prstGeom>
        </p:spPr>
      </p:pic>
      <p:sp>
        <p:nvSpPr>
          <p:cNvPr id="3" name="TextBox 2">
            <a:extLst>
              <a:ext uri="{FF2B5EF4-FFF2-40B4-BE49-F238E27FC236}">
                <a16:creationId xmlns:a16="http://schemas.microsoft.com/office/drawing/2014/main" id="{C2DBAA2F-39A5-21F2-FC41-B6A4FCF70047}"/>
              </a:ext>
            </a:extLst>
          </p:cNvPr>
          <p:cNvSpPr txBox="1"/>
          <p:nvPr/>
        </p:nvSpPr>
        <p:spPr>
          <a:xfrm>
            <a:off x="3301406" y="4989402"/>
            <a:ext cx="881651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solidFill>
                  <a:schemeClr val="bg1"/>
                </a:solidFill>
                <a:latin typeface="Arial"/>
                <a:cs typeface="Arial"/>
              </a:rPr>
              <a:t>WHAT IS INNOVATION?</a:t>
            </a:r>
            <a:endParaRPr lang="en-US" sz="5400">
              <a:solidFill>
                <a:schemeClr val="bg1"/>
              </a:solidFill>
              <a:latin typeface="Arial"/>
              <a:cs typeface="Arial"/>
            </a:endParaRPr>
          </a:p>
        </p:txBody>
      </p:sp>
    </p:spTree>
    <p:extLst>
      <p:ext uri="{BB962C8B-B14F-4D97-AF65-F5344CB8AC3E}">
        <p14:creationId xmlns:p14="http://schemas.microsoft.com/office/powerpoint/2010/main" val="399787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81D1AC-8FA0-35AB-1B11-7F0A11B7535A}"/>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CCC8A903-A71F-9100-401C-5B135EA08810}"/>
              </a:ext>
            </a:extLst>
          </p:cNvPr>
          <p:cNvSpPr>
            <a:spLocks noGrp="1"/>
          </p:cNvSpPr>
          <p:nvPr>
            <p:ph type="sldNum" sz="quarter" idx="13"/>
          </p:nvPr>
        </p:nvSpPr>
        <p:spPr/>
        <p:txBody>
          <a:bodyPr/>
          <a:lstStyle/>
          <a:p>
            <a:fld id="{19B51A1E-902D-48AF-9020-955120F399B6}" type="slidenum">
              <a:rPr lang="en-US" noProof="0" smtClean="0"/>
              <a:pPr/>
              <a:t>30</a:t>
            </a:fld>
            <a:endParaRPr lang="en-US" noProof="0" dirty="0"/>
          </a:p>
        </p:txBody>
      </p:sp>
      <p:pic>
        <p:nvPicPr>
          <p:cNvPr id="4" name="Picture 3" descr="A screenshot of a computer&#10;&#10;AI-generated content may be incorrect.">
            <a:extLst>
              <a:ext uri="{FF2B5EF4-FFF2-40B4-BE49-F238E27FC236}">
                <a16:creationId xmlns:a16="http://schemas.microsoft.com/office/drawing/2014/main" id="{E58CBD87-B3E4-845B-8078-6D8467C000DD}"/>
              </a:ext>
            </a:extLst>
          </p:cNvPr>
          <p:cNvPicPr>
            <a:picLocks noChangeAspect="1"/>
          </p:cNvPicPr>
          <p:nvPr/>
        </p:nvPicPr>
        <p:blipFill>
          <a:blip r:embed="rId3"/>
          <a:srcRect l="1446" t="16358" r="96" b="7288"/>
          <a:stretch/>
        </p:blipFill>
        <p:spPr>
          <a:xfrm>
            <a:off x="768350" y="1121833"/>
            <a:ext cx="10803512" cy="5236372"/>
          </a:xfrm>
          <a:prstGeom prst="rect">
            <a:avLst/>
          </a:prstGeom>
        </p:spPr>
      </p:pic>
      <p:sp>
        <p:nvSpPr>
          <p:cNvPr id="5" name="TextBox 4">
            <a:extLst>
              <a:ext uri="{FF2B5EF4-FFF2-40B4-BE49-F238E27FC236}">
                <a16:creationId xmlns:a16="http://schemas.microsoft.com/office/drawing/2014/main" id="{AD4EFB69-D1F3-ED04-DA19-AD0382D6085B}"/>
              </a:ext>
            </a:extLst>
          </p:cNvPr>
          <p:cNvSpPr txBox="1"/>
          <p:nvPr/>
        </p:nvSpPr>
        <p:spPr>
          <a:xfrm>
            <a:off x="977900" y="43815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solidFill>
                  <a:srgbClr val="0070C0"/>
                </a:solidFill>
                <a:highlight>
                  <a:srgbClr val="FFFFFF"/>
                </a:highlight>
                <a:latin typeface="Arial"/>
                <a:cs typeface="Arial"/>
                <a:hlinkClick r:id="rId4">
                  <a:extLst>
                    <a:ext uri="{A12FA001-AC4F-418D-AE19-62706E023703}">
                      <ahyp:hlinkClr xmlns:ahyp="http://schemas.microsoft.com/office/drawing/2018/hyperlinkcolor" val="tx"/>
                    </a:ext>
                  </a:extLst>
                </a:hlinkClick>
              </a:rPr>
              <a:t>Xperiencify</a:t>
            </a:r>
            <a:endParaRPr lang="en-US" sz="2000" dirty="0"/>
          </a:p>
        </p:txBody>
      </p:sp>
    </p:spTree>
    <p:extLst>
      <p:ext uri="{BB962C8B-B14F-4D97-AF65-F5344CB8AC3E}">
        <p14:creationId xmlns:p14="http://schemas.microsoft.com/office/powerpoint/2010/main" val="43035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9B812C-5428-B3CB-B050-5AD4C79C4FD5}"/>
              </a:ext>
            </a:extLst>
          </p:cNvPr>
          <p:cNvSpPr>
            <a:spLocks noGrp="1"/>
          </p:cNvSpPr>
          <p:nvPr>
            <p:ph type="sldNum" sz="quarter" idx="13"/>
          </p:nvPr>
        </p:nvSpPr>
        <p:spPr/>
        <p:txBody>
          <a:bodyPr/>
          <a:lstStyle/>
          <a:p>
            <a:fld id="{19B51A1E-902D-48AF-9020-955120F399B6}" type="slidenum">
              <a:rPr lang="en-US" noProof="0" smtClean="0"/>
              <a:pPr/>
              <a:t>31</a:t>
            </a:fld>
            <a:endParaRPr lang="en-US" noProof="0" dirty="0"/>
          </a:p>
        </p:txBody>
      </p:sp>
      <p:pic>
        <p:nvPicPr>
          <p:cNvPr id="4" name="Picture 3" descr="A screenshot of a computer&#10;&#10;AI-generated content may be incorrect.">
            <a:extLst>
              <a:ext uri="{FF2B5EF4-FFF2-40B4-BE49-F238E27FC236}">
                <a16:creationId xmlns:a16="http://schemas.microsoft.com/office/drawing/2014/main" id="{6AC3AC4F-7314-7FAE-8A08-FE80CDF7548E}"/>
              </a:ext>
            </a:extLst>
          </p:cNvPr>
          <p:cNvPicPr>
            <a:picLocks noChangeAspect="1"/>
          </p:cNvPicPr>
          <p:nvPr/>
        </p:nvPicPr>
        <p:blipFill>
          <a:blip r:embed="rId3"/>
          <a:srcRect l="193" t="16204" r="2218" b="14667"/>
          <a:stretch/>
        </p:blipFill>
        <p:spPr>
          <a:xfrm>
            <a:off x="556684" y="719667"/>
            <a:ext cx="11639612" cy="5153659"/>
          </a:xfrm>
          <a:prstGeom prst="rect">
            <a:avLst/>
          </a:prstGeom>
        </p:spPr>
      </p:pic>
      <p:sp>
        <p:nvSpPr>
          <p:cNvPr id="5" name="TextBox 4">
            <a:extLst>
              <a:ext uri="{FF2B5EF4-FFF2-40B4-BE49-F238E27FC236}">
                <a16:creationId xmlns:a16="http://schemas.microsoft.com/office/drawing/2014/main" id="{D43ABCF0-1A38-5C32-152F-FBCB4A32E34B}"/>
              </a:ext>
            </a:extLst>
          </p:cNvPr>
          <p:cNvSpPr txBox="1"/>
          <p:nvPr/>
        </p:nvSpPr>
        <p:spPr>
          <a:xfrm>
            <a:off x="554567" y="24765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solidFill>
                  <a:srgbClr val="0070C0"/>
                </a:solidFill>
                <a:highlight>
                  <a:srgbClr val="FFFFFF"/>
                </a:highlight>
                <a:latin typeface="Arial"/>
                <a:cs typeface="Arial"/>
                <a:hlinkClick r:id="rId4">
                  <a:extLst>
                    <a:ext uri="{A12FA001-AC4F-418D-AE19-62706E023703}">
                      <ahyp:hlinkClr xmlns:ahyp="http://schemas.microsoft.com/office/drawing/2018/hyperlinkcolor" val="tx"/>
                    </a:ext>
                  </a:extLst>
                </a:hlinkClick>
              </a:rPr>
              <a:t>Gametize</a:t>
            </a:r>
            <a:endParaRPr lang="en-US" sz="2000" dirty="0"/>
          </a:p>
        </p:txBody>
      </p:sp>
    </p:spTree>
    <p:extLst>
      <p:ext uri="{BB962C8B-B14F-4D97-AF65-F5344CB8AC3E}">
        <p14:creationId xmlns:p14="http://schemas.microsoft.com/office/powerpoint/2010/main" val="4066581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64" r="-2" b="-2"/>
          <a:stretch/>
        </p:blipFill>
        <p:spPr>
          <a:xfrm>
            <a:off x="2411412" y="10"/>
            <a:ext cx="9780588" cy="6371341"/>
          </a:xfrm>
          <a:noFill/>
        </p:spPr>
      </p:pic>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700" y="2156226"/>
            <a:ext cx="5104052" cy="1958400"/>
          </a:xfrm>
        </p:spPr>
        <p:txBody>
          <a:bodyPr vert="horz" lIns="252000" tIns="180000" rIns="180000" bIns="180000" rtlCol="0" anchor="ctr">
            <a:normAutofit/>
          </a:bodyPr>
          <a:lstStyle/>
          <a:p>
            <a:r>
              <a:rPr lang="en-US" sz="5600" b="1" kern="1200" spc="-300">
                <a:latin typeface="+mj-lt"/>
                <a:ea typeface="+mj-ea"/>
                <a:cs typeface="+mj-cs"/>
              </a:rPr>
              <a:t>CULTURE OF INNOVATION</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xfrm>
            <a:off x="11760000" y="6371351"/>
            <a:ext cx="432000" cy="432000"/>
          </a:xfrm>
        </p:spPr>
        <p:txBody>
          <a:bodyPr vert="horz" lIns="0" tIns="0" rIns="0" bIns="0" rtlCol="0" anchor="ctr">
            <a:normAutofit/>
          </a:bodyPr>
          <a:lstStyle/>
          <a:p>
            <a:pPr>
              <a:spcAft>
                <a:spcPts val="600"/>
              </a:spcAft>
            </a:pPr>
            <a:fld id="{19B51A1E-902D-48AF-9020-955120F399B6}" type="slidenum">
              <a:rPr lang="en-US" smtClean="0"/>
              <a:pPr>
                <a:spcAft>
                  <a:spcPts val="600"/>
                </a:spcAft>
              </a:pPr>
              <a:t>32</a:t>
            </a:fld>
            <a:endParaRPr lang="en-US"/>
          </a:p>
        </p:txBody>
      </p:sp>
    </p:spTree>
    <p:extLst>
      <p:ext uri="{BB962C8B-B14F-4D97-AF65-F5344CB8AC3E}">
        <p14:creationId xmlns:p14="http://schemas.microsoft.com/office/powerpoint/2010/main" val="4091674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8EA9A5-3A8C-4796-CDB4-093CA9D91BB5}"/>
              </a:ext>
            </a:extLst>
          </p:cNvPr>
          <p:cNvSpPr>
            <a:spLocks noGrp="1"/>
          </p:cNvSpPr>
          <p:nvPr>
            <p:ph type="sldNum" sz="quarter" idx="13"/>
          </p:nvPr>
        </p:nvSpPr>
        <p:spPr/>
        <p:txBody>
          <a:bodyPr/>
          <a:lstStyle/>
          <a:p>
            <a:fld id="{19B51A1E-902D-48AF-9020-955120F399B6}" type="slidenum">
              <a:rPr lang="en-US" noProof="0" smtClean="0"/>
              <a:pPr/>
              <a:t>33</a:t>
            </a:fld>
            <a:endParaRPr lang="en-US" noProof="0" dirty="0"/>
          </a:p>
        </p:txBody>
      </p:sp>
      <p:pic>
        <p:nvPicPr>
          <p:cNvPr id="4" name="Picture 3" descr="A diagram of a culture of innovation&#10;&#10;AI-generated content may be incorrect.">
            <a:extLst>
              <a:ext uri="{FF2B5EF4-FFF2-40B4-BE49-F238E27FC236}">
                <a16:creationId xmlns:a16="http://schemas.microsoft.com/office/drawing/2014/main" id="{B508969B-7D13-9A62-8AD0-59B1E62B9C5F}"/>
              </a:ext>
            </a:extLst>
          </p:cNvPr>
          <p:cNvPicPr>
            <a:picLocks noChangeAspect="1"/>
          </p:cNvPicPr>
          <p:nvPr/>
        </p:nvPicPr>
        <p:blipFill>
          <a:blip r:embed="rId2"/>
          <a:srcRect l="12510" r="12431" b="-376"/>
          <a:stretch/>
        </p:blipFill>
        <p:spPr>
          <a:xfrm>
            <a:off x="1524000" y="0"/>
            <a:ext cx="9151265" cy="6883774"/>
          </a:xfrm>
          <a:prstGeom prst="rect">
            <a:avLst/>
          </a:prstGeom>
        </p:spPr>
      </p:pic>
    </p:spTree>
    <p:extLst>
      <p:ext uri="{BB962C8B-B14F-4D97-AF65-F5344CB8AC3E}">
        <p14:creationId xmlns:p14="http://schemas.microsoft.com/office/powerpoint/2010/main" val="70255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oster with text and icons&#10;&#10;AI-generated content may be incorrect.">
            <a:extLst>
              <a:ext uri="{FF2B5EF4-FFF2-40B4-BE49-F238E27FC236}">
                <a16:creationId xmlns:a16="http://schemas.microsoft.com/office/drawing/2014/main" id="{7F2DA808-0641-178A-8D79-6BC48819F17F}"/>
              </a:ext>
            </a:extLst>
          </p:cNvPr>
          <p:cNvPicPr>
            <a:picLocks noGrp="1" noChangeAspect="1"/>
          </p:cNvPicPr>
          <p:nvPr>
            <p:ph idx="1"/>
          </p:nvPr>
        </p:nvPicPr>
        <p:blipFill>
          <a:blip r:embed="rId3"/>
          <a:stretch>
            <a:fillRect/>
          </a:stretch>
        </p:blipFill>
        <p:spPr>
          <a:xfrm>
            <a:off x="1126119" y="878112"/>
            <a:ext cx="10275067" cy="5375909"/>
          </a:xfrm>
        </p:spPr>
      </p:pic>
    </p:spTree>
    <p:extLst>
      <p:ext uri="{BB962C8B-B14F-4D97-AF65-F5344CB8AC3E}">
        <p14:creationId xmlns:p14="http://schemas.microsoft.com/office/powerpoint/2010/main" val="130434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6CCE-C050-8AEA-CD02-EA545DAFDEB7}"/>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1A86054F-F151-CBA1-DF89-7C0541005AC7}"/>
              </a:ext>
            </a:extLst>
          </p:cNvPr>
          <p:cNvSpPr>
            <a:spLocks noGrp="1"/>
          </p:cNvSpPr>
          <p:nvPr>
            <p:ph idx="1"/>
          </p:nvPr>
        </p:nvSpPr>
        <p:spPr/>
        <p:txBody>
          <a:bodyPr vert="horz" lIns="0" tIns="0" rIns="0" bIns="0" rtlCol="0" anchor="t">
            <a:noAutofit/>
          </a:bodyPr>
          <a:lstStyle/>
          <a:p>
            <a:endParaRPr lang="en-US" dirty="0"/>
          </a:p>
          <a:p>
            <a:endParaRPr lang="en-US" dirty="0"/>
          </a:p>
        </p:txBody>
      </p:sp>
      <p:sp>
        <p:nvSpPr>
          <p:cNvPr id="5" name="Slide Number Placeholder 4">
            <a:extLst>
              <a:ext uri="{FF2B5EF4-FFF2-40B4-BE49-F238E27FC236}">
                <a16:creationId xmlns:a16="http://schemas.microsoft.com/office/drawing/2014/main" id="{CFF177F3-00F9-DAEC-F3D7-401AA0AF5667}"/>
              </a:ext>
            </a:extLst>
          </p:cNvPr>
          <p:cNvSpPr>
            <a:spLocks noGrp="1"/>
          </p:cNvSpPr>
          <p:nvPr>
            <p:ph type="sldNum" sz="quarter" idx="33"/>
          </p:nvPr>
        </p:nvSpPr>
        <p:spPr/>
        <p:txBody>
          <a:bodyPr/>
          <a:lstStyle/>
          <a:p>
            <a:fld id="{19B51A1E-902D-48AF-9020-955120F399B6}" type="slidenum">
              <a:rPr lang="en-US" noProof="0" smtClean="0"/>
              <a:pPr/>
              <a:t>35</a:t>
            </a:fld>
            <a:endParaRPr lang="en-US" noProof="0" dirty="0"/>
          </a:p>
        </p:txBody>
      </p:sp>
      <p:pic>
        <p:nvPicPr>
          <p:cNvPr id="6" name="Picture 5" descr="A person using a tablet&#10;&#10;AI-generated content may be incorrect.">
            <a:extLst>
              <a:ext uri="{FF2B5EF4-FFF2-40B4-BE49-F238E27FC236}">
                <a16:creationId xmlns:a16="http://schemas.microsoft.com/office/drawing/2014/main" id="{580D069C-901D-A39F-117B-754787C0D229}"/>
              </a:ext>
            </a:extLst>
          </p:cNvPr>
          <p:cNvPicPr>
            <a:picLocks noChangeAspect="1"/>
          </p:cNvPicPr>
          <p:nvPr/>
        </p:nvPicPr>
        <p:blipFill>
          <a:blip r:embed="rId3"/>
          <a:stretch>
            <a:fillRect/>
          </a:stretch>
        </p:blipFill>
        <p:spPr>
          <a:xfrm>
            <a:off x="846666" y="1121833"/>
            <a:ext cx="10011832" cy="4963583"/>
          </a:xfrm>
          <a:prstGeom prst="rect">
            <a:avLst/>
          </a:prstGeom>
        </p:spPr>
      </p:pic>
    </p:spTree>
    <p:extLst>
      <p:ext uri="{BB962C8B-B14F-4D97-AF65-F5344CB8AC3E}">
        <p14:creationId xmlns:p14="http://schemas.microsoft.com/office/powerpoint/2010/main" val="3018928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onference room">
            <a:extLst>
              <a:ext uri="{FF2B5EF4-FFF2-40B4-BE49-F238E27FC236}">
                <a16:creationId xmlns:a16="http://schemas.microsoft.com/office/drawing/2014/main" id="{8F5AE0D5-C196-A947-8AFE-449A48B2615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9891" r="9891"/>
          <a:stretch/>
        </p:blipFill>
        <p:spPr>
          <a:xfrm>
            <a:off x="2411412" y="382"/>
            <a:ext cx="9780588" cy="6370587"/>
          </a:xfrm>
          <a:noFill/>
        </p:spPr>
      </p:pic>
      <p:sp>
        <p:nvSpPr>
          <p:cNvPr id="7" name="TextBox 6">
            <a:extLst>
              <a:ext uri="{FF2B5EF4-FFF2-40B4-BE49-F238E27FC236}">
                <a16:creationId xmlns:a16="http://schemas.microsoft.com/office/drawing/2014/main" id="{42E999CF-1B39-4560-AB5E-9E4756B162D5}"/>
              </a:ext>
            </a:extLst>
          </p:cNvPr>
          <p:cNvSpPr txBox="1"/>
          <p:nvPr/>
        </p:nvSpPr>
        <p:spPr>
          <a:xfrm>
            <a:off x="-1700" y="3188302"/>
            <a:ext cx="5104052" cy="1958400"/>
          </a:xfrm>
          <a:prstGeom prst="rect">
            <a:avLst/>
          </a:prstGeom>
          <a:solidFill>
            <a:schemeClr val="bg1"/>
          </a:solidFill>
        </p:spPr>
        <p:txBody>
          <a:bodyPr vert="horz" lIns="252000" tIns="180000" rIns="180000" bIns="180000" rtlCol="0" anchor="ctr">
            <a:normAutofit/>
          </a:bodyPr>
          <a:lstStyle/>
          <a:p>
            <a:pPr>
              <a:lnSpc>
                <a:spcPct val="90000"/>
              </a:lnSpc>
              <a:spcBef>
                <a:spcPct val="0"/>
              </a:spcBef>
              <a:spcAft>
                <a:spcPts val="600"/>
              </a:spcAft>
            </a:pPr>
            <a:r>
              <a:rPr lang="en-US" sz="5400" b="1" spc="-300" dirty="0">
                <a:solidFill>
                  <a:schemeClr val="tx1">
                    <a:lumMod val="75000"/>
                    <a:lumOff val="25000"/>
                  </a:schemeClr>
                </a:solidFill>
                <a:latin typeface="Arial"/>
                <a:ea typeface="+mj-ea"/>
                <a:cs typeface="Arial"/>
              </a:rPr>
              <a:t>Questions?</a:t>
            </a:r>
            <a:endParaRPr lang="en-US" sz="5400">
              <a:solidFill>
                <a:schemeClr val="tx1">
                  <a:lumMod val="75000"/>
                  <a:lumOff val="25000"/>
                </a:schemeClr>
              </a:solidFill>
              <a:latin typeface="Arial"/>
              <a:ea typeface="+mj-ea"/>
              <a:cs typeface="Arial"/>
            </a:endParaRPr>
          </a:p>
        </p:txBody>
      </p:sp>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2"/>
          </p:nvPr>
        </p:nvSpPr>
        <p:spPr>
          <a:xfrm>
            <a:off x="11760000" y="6371351"/>
            <a:ext cx="432000" cy="432000"/>
          </a:xfrm>
        </p:spPr>
        <p:txBody>
          <a:bodyPr vert="horz" lIns="0" tIns="0" rIns="0" bIns="0" rtlCol="0" anchor="ctr">
            <a:normAutofit/>
          </a:bodyPr>
          <a:lstStyle/>
          <a:p>
            <a:pPr>
              <a:spcAft>
                <a:spcPts val="600"/>
              </a:spcAft>
            </a:pPr>
            <a:fld id="{19B51A1E-902D-48AF-9020-955120F399B6}" type="slidenum">
              <a:rPr lang="en-US" smtClean="0"/>
              <a:pPr>
                <a:spcAft>
                  <a:spcPts val="600"/>
                </a:spcAft>
              </a:pPr>
              <a:t>36</a:t>
            </a:fld>
            <a:endParaRPr lang="en-US"/>
          </a:p>
        </p:txBody>
      </p:sp>
      <p:sp>
        <p:nvSpPr>
          <p:cNvPr id="15" name="Title 14" hidden="1">
            <a:extLst>
              <a:ext uri="{FF2B5EF4-FFF2-40B4-BE49-F238E27FC236}">
                <a16:creationId xmlns:a16="http://schemas.microsoft.com/office/drawing/2014/main" id="{57449059-8E74-4D74-9455-28330314E8EC}"/>
              </a:ext>
            </a:extLst>
          </p:cNvPr>
          <p:cNvSpPr>
            <a:spLocks noGrp="1"/>
          </p:cNvSpPr>
          <p:nvPr>
            <p:ph type="title"/>
          </p:nvPr>
        </p:nvSpPr>
        <p:spPr/>
        <p:txBody>
          <a:bodyPr/>
          <a:lstStyle/>
          <a:p>
            <a:r>
              <a:rPr lang="en-US" dirty="0"/>
              <a:t>title</a:t>
            </a:r>
          </a:p>
        </p:txBody>
      </p:sp>
    </p:spTree>
    <p:extLst>
      <p:ext uri="{BB962C8B-B14F-4D97-AF65-F5344CB8AC3E}">
        <p14:creationId xmlns:p14="http://schemas.microsoft.com/office/powerpoint/2010/main" val="665219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descr="hand clapping">
            <a:extLst>
              <a:ext uri="{FF2B5EF4-FFF2-40B4-BE49-F238E27FC236}">
                <a16:creationId xmlns:a16="http://schemas.microsoft.com/office/drawing/2014/main" id="{AAB6EE12-FEF8-FB41-A909-0DA61D7725C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4" name="Title 13">
            <a:extLst>
              <a:ext uri="{FF2B5EF4-FFF2-40B4-BE49-F238E27FC236}">
                <a16:creationId xmlns:a16="http://schemas.microsoft.com/office/drawing/2014/main" id="{6C38D7A9-9299-4108-BB08-026F4B9CAE7B}"/>
              </a:ext>
            </a:extLst>
          </p:cNvPr>
          <p:cNvSpPr>
            <a:spLocks noGrp="1"/>
          </p:cNvSpPr>
          <p:nvPr>
            <p:ph type="ctrTitle"/>
          </p:nvPr>
        </p:nvSpPr>
        <p:spPr/>
        <p:txBody>
          <a:bodyPr/>
          <a:lstStyle/>
          <a:p>
            <a:r>
              <a:rPr lang="en-US" dirty="0"/>
              <a:t>Thank You</a:t>
            </a:r>
          </a:p>
        </p:txBody>
      </p:sp>
      <p:sp>
        <p:nvSpPr>
          <p:cNvPr id="4" name="Text Placeholder 3">
            <a:extLst>
              <a:ext uri="{FF2B5EF4-FFF2-40B4-BE49-F238E27FC236}">
                <a16:creationId xmlns:a16="http://schemas.microsoft.com/office/drawing/2014/main" id="{60828E04-9C2A-4859-8050-C2DF67A249CB}"/>
              </a:ext>
            </a:extLst>
          </p:cNvPr>
          <p:cNvSpPr>
            <a:spLocks noGrp="1"/>
          </p:cNvSpPr>
          <p:nvPr>
            <p:ph type="body" sz="quarter" idx="15"/>
          </p:nvPr>
        </p:nvSpPr>
        <p:spPr>
          <a:solidFill>
            <a:schemeClr val="tx1">
              <a:lumMod val="75000"/>
              <a:lumOff val="25000"/>
            </a:schemeClr>
          </a:solidFill>
        </p:spPr>
        <p:txBody>
          <a:bodyPr/>
          <a:lstStyle/>
          <a:p>
            <a:r>
              <a:rPr lang="en-US" dirty="0"/>
              <a:t>Dr. Kristin B. martin</a:t>
            </a: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85495" y="4006655"/>
            <a:ext cx="218900" cy="218900"/>
          </a:xfrm>
          <a:prstGeom prst="rect">
            <a:avLst/>
          </a:prstGeom>
        </p:spPr>
      </p:pic>
      <p:sp>
        <p:nvSpPr>
          <p:cNvPr id="5" name="Text Placeholder 4">
            <a:extLst>
              <a:ext uri="{FF2B5EF4-FFF2-40B4-BE49-F238E27FC236}">
                <a16:creationId xmlns:a16="http://schemas.microsoft.com/office/drawing/2014/main" id="{11265965-2271-4C1C-BD0A-6F85F80FF9A6}"/>
              </a:ext>
            </a:extLst>
          </p:cNvPr>
          <p:cNvSpPr>
            <a:spLocks noGrp="1"/>
          </p:cNvSpPr>
          <p:nvPr>
            <p:ph type="body" sz="quarter" idx="16"/>
          </p:nvPr>
        </p:nvSpPr>
        <p:spPr>
          <a:solidFill>
            <a:schemeClr val="tx1">
              <a:lumMod val="75000"/>
              <a:lumOff val="25000"/>
            </a:schemeClr>
          </a:solidFill>
        </p:spPr>
        <p:txBody>
          <a:bodyPr/>
          <a:lstStyle/>
          <a:p>
            <a:r>
              <a:rPr lang="en-US" dirty="0"/>
              <a:t>+1 614-947-6638</a:t>
            </a:r>
          </a:p>
        </p:txBody>
      </p:sp>
      <p:pic>
        <p:nvPicPr>
          <p:cNvPr id="10" name="Graphic 9" descr="Smart Phone" title="Icon - Presenter Phone Number">
            <a:extLst>
              <a:ext uri="{FF2B5EF4-FFF2-40B4-BE49-F238E27FC236}">
                <a16:creationId xmlns:a16="http://schemas.microsoft.com/office/drawing/2014/main" id="{A29DE31C-E099-4579-BB03-675E0A40C5F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85495" y="4355103"/>
            <a:ext cx="218900" cy="218900"/>
          </a:xfrm>
          <a:prstGeom prst="rect">
            <a:avLst/>
          </a:prstGeom>
        </p:spPr>
      </p:pic>
      <p:sp>
        <p:nvSpPr>
          <p:cNvPr id="6" name="Text Placeholder 5">
            <a:extLst>
              <a:ext uri="{FF2B5EF4-FFF2-40B4-BE49-F238E27FC236}">
                <a16:creationId xmlns:a16="http://schemas.microsoft.com/office/drawing/2014/main" id="{50A3BCC3-A277-4C0B-9EBA-EB53990D8EBD}"/>
              </a:ext>
            </a:extLst>
          </p:cNvPr>
          <p:cNvSpPr>
            <a:spLocks noGrp="1"/>
          </p:cNvSpPr>
          <p:nvPr>
            <p:ph type="body" sz="quarter" idx="17"/>
          </p:nvPr>
        </p:nvSpPr>
        <p:spPr>
          <a:solidFill>
            <a:schemeClr val="tx1">
              <a:lumMod val="75000"/>
              <a:lumOff val="25000"/>
            </a:schemeClr>
          </a:solidFill>
        </p:spPr>
        <p:txBody>
          <a:bodyPr/>
          <a:lstStyle/>
          <a:p>
            <a:r>
              <a:rPr lang="en-US" dirty="0"/>
              <a:t>Kristin.martrin@franklin.edu</a:t>
            </a:r>
          </a:p>
        </p:txBody>
      </p:sp>
      <p:pic>
        <p:nvPicPr>
          <p:cNvPr id="9" name="Graphic 8" descr="Envelope" title="Icon Presenter Email">
            <a:extLst>
              <a:ext uri="{FF2B5EF4-FFF2-40B4-BE49-F238E27FC236}">
                <a16:creationId xmlns:a16="http://schemas.microsoft.com/office/drawing/2014/main" id="{773C1382-ACE1-460F-A1B6-AB761A7D2E6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485495" y="4703551"/>
            <a:ext cx="218900" cy="218900"/>
          </a:xfrm>
          <a:prstGeom prst="rect">
            <a:avLst/>
          </a:prstGeom>
        </p:spPr>
      </p:pic>
      <p:sp>
        <p:nvSpPr>
          <p:cNvPr id="16" name="Text Placeholder 15">
            <a:extLst>
              <a:ext uri="{FF2B5EF4-FFF2-40B4-BE49-F238E27FC236}">
                <a16:creationId xmlns:a16="http://schemas.microsoft.com/office/drawing/2014/main" id="{FD8A1232-50A8-4535-AAF9-7F4180EAA0DD}"/>
              </a:ext>
            </a:extLst>
          </p:cNvPr>
          <p:cNvSpPr>
            <a:spLocks noGrp="1"/>
          </p:cNvSpPr>
          <p:nvPr>
            <p:ph type="body" sz="quarter" idx="18"/>
          </p:nvPr>
        </p:nvSpPr>
        <p:spPr>
          <a:solidFill>
            <a:schemeClr val="tx1">
              <a:lumMod val="75000"/>
              <a:lumOff val="25000"/>
            </a:schemeClr>
          </a:solidFill>
        </p:spPr>
        <p:txBody>
          <a:bodyPr/>
          <a:lstStyle/>
          <a:p>
            <a:r>
              <a:rPr lang="en-US" dirty="0"/>
              <a:t>Franklin University</a:t>
            </a:r>
          </a:p>
        </p:txBody>
      </p:sp>
      <p:pic>
        <p:nvPicPr>
          <p:cNvPr id="11" name="Graphic 10" descr="Link">
            <a:extLst>
              <a:ext uri="{FF2B5EF4-FFF2-40B4-BE49-F238E27FC236}">
                <a16:creationId xmlns:a16="http://schemas.microsoft.com/office/drawing/2014/main" id="{0718E6E0-05A2-479C-AEA8-1A385EB7347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72552" y="5040763"/>
            <a:ext cx="244786" cy="244786"/>
          </a:xfrm>
          <a:prstGeom prst="rect">
            <a:avLst/>
          </a:prstGeom>
        </p:spPr>
      </p:pic>
      <p:sp>
        <p:nvSpPr>
          <p:cNvPr id="12" name="Slide Number Placeholder 11">
            <a:extLst>
              <a:ext uri="{FF2B5EF4-FFF2-40B4-BE49-F238E27FC236}">
                <a16:creationId xmlns:a16="http://schemas.microsoft.com/office/drawing/2014/main" id="{91814EC9-246A-4C6E-941E-5774FE72F08E}"/>
              </a:ext>
            </a:extLst>
          </p:cNvPr>
          <p:cNvSpPr>
            <a:spLocks noGrp="1"/>
          </p:cNvSpPr>
          <p:nvPr>
            <p:ph type="sldNum" sz="quarter" idx="20"/>
          </p:nvPr>
        </p:nvSpPr>
        <p:spPr>
          <a:solidFill>
            <a:schemeClr val="tx1">
              <a:lumMod val="95000"/>
              <a:lumOff val="5000"/>
            </a:schemeClr>
          </a:solidFill>
        </p:spPr>
        <p:txBody>
          <a:bodyPr/>
          <a:lstStyle/>
          <a:p>
            <a:fld id="{19B51A1E-902D-48AF-9020-955120F399B6}" type="slidenum">
              <a:rPr lang="en-US" smtClean="0"/>
              <a:pPr/>
              <a:t>37</a:t>
            </a:fld>
            <a:endParaRPr lang="en-US" dirty="0"/>
          </a:p>
        </p:txBody>
      </p:sp>
    </p:spTree>
    <p:extLst>
      <p:ext uri="{BB962C8B-B14F-4D97-AF65-F5344CB8AC3E}">
        <p14:creationId xmlns:p14="http://schemas.microsoft.com/office/powerpoint/2010/main" val="415367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5596854" y="602857"/>
            <a:ext cx="6369036" cy="2999426"/>
          </a:xfrm>
        </p:spPr>
        <p:txBody>
          <a:bodyPr/>
          <a:lstStyle/>
          <a:p>
            <a:pPr marL="0" indent="0">
              <a:buNone/>
            </a:pPr>
            <a:r>
              <a:rPr lang="en-US" sz="1600" dirty="0">
                <a:latin typeface="Arial"/>
                <a:cs typeface="Arial"/>
              </a:rPr>
              <a:t>I</a:t>
            </a:r>
            <a:r>
              <a:rPr lang="en-US" sz="1600" dirty="0">
                <a:latin typeface="Arial"/>
                <a:ea typeface="+mn-lt"/>
                <a:cs typeface="Arial"/>
              </a:rPr>
              <a:t> am the Program Chair for the MBA Program and Lead Faculty in Financial Management at Franklin University in Ohio. With a 30-year career in finance, she transitioned to academia in 2019 as the MBA Director at Columbia College before moving to Franklin University in 2021. I received the award for Top 100 Visionaries in Education by Global Forum for Education and Learning (GFEL)  in 2021.</a:t>
            </a:r>
            <a:endParaRPr lang="en-US" sz="1600" dirty="0">
              <a:latin typeface="Arial"/>
              <a:cs typeface="Arial"/>
            </a:endParaRPr>
          </a:p>
          <a:p>
            <a:pPr marL="0" indent="0">
              <a:buNone/>
            </a:pPr>
            <a:endParaRPr lang="en-US" sz="1600" dirty="0">
              <a:solidFill>
                <a:srgbClr val="424242"/>
              </a:solidFill>
              <a:latin typeface="Arial"/>
              <a:ea typeface="+mn-lt"/>
              <a:cs typeface="+mn-lt"/>
            </a:endParaRPr>
          </a:p>
          <a:p>
            <a:pPr marL="0" indent="0">
              <a:buNone/>
            </a:pPr>
            <a:r>
              <a:rPr lang="en-US" sz="1600" dirty="0">
                <a:latin typeface="Arial"/>
                <a:ea typeface="+mn-lt"/>
                <a:cs typeface="Arial"/>
              </a:rPr>
              <a:t>I have the following designations:</a:t>
            </a:r>
          </a:p>
          <a:p>
            <a:pPr marL="171450" indent="-171450"/>
            <a:r>
              <a:rPr lang="en-US" sz="1600" dirty="0">
                <a:latin typeface="Arial"/>
                <a:ea typeface="+mn-lt"/>
                <a:cs typeface="Arial"/>
              </a:rPr>
              <a:t>DBA in International Business and Finance from Walden University</a:t>
            </a:r>
          </a:p>
          <a:p>
            <a:pPr marL="171450" indent="-171450"/>
            <a:r>
              <a:rPr lang="en-US" sz="1600" dirty="0">
                <a:latin typeface="Arial"/>
                <a:ea typeface="+mn-lt"/>
                <a:cs typeface="Arial"/>
              </a:rPr>
              <a:t>MBA from Averett University</a:t>
            </a:r>
          </a:p>
          <a:p>
            <a:pPr marL="171450" indent="-171450"/>
            <a:r>
              <a:rPr lang="en-US" sz="1600" dirty="0">
                <a:latin typeface="Arial"/>
                <a:ea typeface="+mn-lt"/>
                <a:cs typeface="Arial"/>
              </a:rPr>
              <a:t>BS in Finance from Virginia Commonwealth University.</a:t>
            </a:r>
            <a:endParaRPr lang="en-US" sz="1600" dirty="0">
              <a:latin typeface="Arial"/>
              <a:cs typeface="Arial"/>
            </a:endParaRPr>
          </a:p>
        </p:txBody>
      </p:sp>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a:latin typeface="Arial"/>
                <a:cs typeface="Arial"/>
              </a:rPr>
              <a:t>About Me</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p:txBody>
          <a:bodyPr vert="horz" lIns="180000" tIns="180000" rIns="180000" bIns="180000" rtlCol="0" anchor="t">
            <a:noAutofit/>
          </a:bodyPr>
          <a:lstStyle/>
          <a:p>
            <a:pPr>
              <a:lnSpc>
                <a:spcPct val="100000"/>
              </a:lnSpc>
              <a:spcBef>
                <a:spcPts val="300"/>
              </a:spcBef>
            </a:pPr>
            <a:r>
              <a:rPr lang="en-US" dirty="0">
                <a:latin typeface="Arial"/>
                <a:cs typeface="Arial"/>
              </a:rPr>
              <a:t>Dr. Kristin B. Martin</a:t>
            </a:r>
          </a:p>
          <a:p>
            <a:pPr>
              <a:lnSpc>
                <a:spcPct val="100000"/>
              </a:lnSpc>
              <a:spcBef>
                <a:spcPts val="300"/>
              </a:spcBef>
            </a:pPr>
            <a:r>
              <a:rPr lang="en-US" dirty="0">
                <a:latin typeface="Arial"/>
                <a:cs typeface="Arial"/>
              </a:rPr>
              <a:t>MBA Program Chair</a:t>
            </a:r>
          </a:p>
          <a:p>
            <a:pPr>
              <a:lnSpc>
                <a:spcPct val="100000"/>
              </a:lnSpc>
              <a:spcBef>
                <a:spcPts val="300"/>
              </a:spcBef>
            </a:pPr>
            <a:r>
              <a:rPr lang="en-US" dirty="0">
                <a:latin typeface="Arial"/>
                <a:cs typeface="Arial"/>
              </a:rPr>
              <a:t>Franklin University</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38</a:t>
            </a:fld>
            <a:endParaRPr lang="en-US" dirty="0"/>
          </a:p>
        </p:txBody>
      </p:sp>
      <p:pic>
        <p:nvPicPr>
          <p:cNvPr id="18" name="Picture 17" descr="A person with glasses and a purple shirt&#10;&#10;AI-generated content may be incorrect.">
            <a:extLst>
              <a:ext uri="{FF2B5EF4-FFF2-40B4-BE49-F238E27FC236}">
                <a16:creationId xmlns:a16="http://schemas.microsoft.com/office/drawing/2014/main" id="{8CC0EEE2-8572-A587-D2AF-D807AB037F96}"/>
              </a:ext>
            </a:extLst>
          </p:cNvPr>
          <p:cNvPicPr>
            <a:picLocks noChangeAspect="1"/>
          </p:cNvPicPr>
          <p:nvPr/>
        </p:nvPicPr>
        <p:blipFill>
          <a:blip r:embed="rId2"/>
          <a:stretch>
            <a:fillRect/>
          </a:stretch>
        </p:blipFill>
        <p:spPr>
          <a:xfrm>
            <a:off x="1118869" y="691403"/>
            <a:ext cx="3485162" cy="4560821"/>
          </a:xfrm>
          <a:prstGeom prst="rect">
            <a:avLst/>
          </a:prstGeom>
          <a:ln>
            <a:noFill/>
          </a:ln>
        </p:spPr>
      </p:pic>
      <p:pic>
        <p:nvPicPr>
          <p:cNvPr id="21" name="Picture 20" descr="A logo for a university&#10;&#10;AI-generated content may be incorrect.">
            <a:extLst>
              <a:ext uri="{FF2B5EF4-FFF2-40B4-BE49-F238E27FC236}">
                <a16:creationId xmlns:a16="http://schemas.microsoft.com/office/drawing/2014/main" id="{BC2714DE-A4EB-6883-017E-8A4A5A6207B8}"/>
              </a:ext>
            </a:extLst>
          </p:cNvPr>
          <p:cNvPicPr>
            <a:picLocks noChangeAspect="1"/>
          </p:cNvPicPr>
          <p:nvPr/>
        </p:nvPicPr>
        <p:blipFill>
          <a:blip r:embed="rId3"/>
          <a:stretch>
            <a:fillRect/>
          </a:stretch>
        </p:blipFill>
        <p:spPr>
          <a:xfrm>
            <a:off x="7498382" y="4884736"/>
            <a:ext cx="1734104" cy="964787"/>
          </a:xfrm>
          <a:prstGeom prst="rect">
            <a:avLst/>
          </a:prstGeom>
        </p:spPr>
      </p:pic>
    </p:spTree>
    <p:extLst>
      <p:ext uri="{BB962C8B-B14F-4D97-AF65-F5344CB8AC3E}">
        <p14:creationId xmlns:p14="http://schemas.microsoft.com/office/powerpoint/2010/main" val="1329746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D16E06-605A-7FF5-71D0-31B86B0DCF03}"/>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08C97020-D194-DC48-5E77-F014FF8E9BD4}"/>
              </a:ext>
            </a:extLst>
          </p:cNvPr>
          <p:cNvSpPr>
            <a:spLocks noGrp="1"/>
          </p:cNvSpPr>
          <p:nvPr>
            <p:ph type="sldNum" sz="quarter" idx="13"/>
          </p:nvPr>
        </p:nvSpPr>
        <p:spPr/>
        <p:txBody>
          <a:bodyPr/>
          <a:lstStyle/>
          <a:p>
            <a:fld id="{19B51A1E-902D-48AF-9020-955120F399B6}" type="slidenum">
              <a:rPr lang="en-US" noProof="0" smtClean="0"/>
              <a:pPr/>
              <a:t>39</a:t>
            </a:fld>
            <a:endParaRPr lang="en-US" noProof="0" dirty="0"/>
          </a:p>
        </p:txBody>
      </p:sp>
      <p:sp>
        <p:nvSpPr>
          <p:cNvPr id="4" name="Title 3">
            <a:extLst>
              <a:ext uri="{FF2B5EF4-FFF2-40B4-BE49-F238E27FC236}">
                <a16:creationId xmlns:a16="http://schemas.microsoft.com/office/drawing/2014/main" id="{9B0CBA3E-98D4-2263-FEE6-FA154BDFD537}"/>
              </a:ext>
            </a:extLst>
          </p:cNvPr>
          <p:cNvSpPr>
            <a:spLocks noGrp="1"/>
          </p:cNvSpPr>
          <p:nvPr>
            <p:ph type="title"/>
          </p:nvPr>
        </p:nvSpPr>
        <p:spPr/>
        <p:txBody>
          <a:bodyPr/>
          <a:lstStyle/>
          <a:p>
            <a:r>
              <a:rPr lang="en-US" dirty="0"/>
              <a:t>REFERENCES</a:t>
            </a:r>
          </a:p>
        </p:txBody>
      </p:sp>
      <p:sp>
        <p:nvSpPr>
          <p:cNvPr id="5" name="TextBox 4">
            <a:extLst>
              <a:ext uri="{FF2B5EF4-FFF2-40B4-BE49-F238E27FC236}">
                <a16:creationId xmlns:a16="http://schemas.microsoft.com/office/drawing/2014/main" id="{BB4959F9-C8AB-2627-D6C2-4E91505B694A}"/>
              </a:ext>
            </a:extLst>
          </p:cNvPr>
          <p:cNvSpPr txBox="1"/>
          <p:nvPr/>
        </p:nvSpPr>
        <p:spPr>
          <a:xfrm>
            <a:off x="258235" y="861484"/>
            <a:ext cx="11717864" cy="50629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r>
              <a:rPr lang="en-US" baseline="30000" dirty="0">
                <a:latin typeface="Arial"/>
                <a:cs typeface="Arial"/>
              </a:rPr>
              <a:t>1</a:t>
            </a:r>
            <a:r>
              <a:rPr lang="en-US" sz="1700" dirty="0">
                <a:latin typeface="Arial"/>
                <a:cs typeface="Arial"/>
              </a:rPr>
              <a:t>Leiner, B. M., Cerf, V. G., Clark, D. D., Kahn, R. E., Kleinrock, L., Lynch, D. C., Postel, J., Roberts, L. G., &amp; Wolff, S. (1997). A brief history of the internet. </a:t>
            </a:r>
            <a:r>
              <a:rPr lang="en-US" sz="1700" i="1" dirty="0">
                <a:latin typeface="Arial"/>
                <a:cs typeface="Arial"/>
              </a:rPr>
              <a:t>The Internet Society</a:t>
            </a:r>
            <a:r>
              <a:rPr lang="en-US" sz="1700" dirty="0">
                <a:latin typeface="Arial"/>
                <a:cs typeface="Arial"/>
              </a:rPr>
              <a:t>. https://www.internetsociety.org/internet/history-internet/brief-history-internet/</a:t>
            </a:r>
            <a:endParaRPr lang="en-US" sz="1700">
              <a:latin typeface="Arial"/>
              <a:cs typeface="Times New Roman"/>
            </a:endParaRPr>
          </a:p>
          <a:p>
            <a:pPr marL="457200" indent="-457200"/>
            <a:r>
              <a:rPr lang="en-US" sz="1700" baseline="30000" dirty="0">
                <a:latin typeface="Arial"/>
                <a:cs typeface="Arial"/>
              </a:rPr>
              <a:t>2</a:t>
            </a:r>
            <a:r>
              <a:rPr lang="en-US" sz="1700" dirty="0">
                <a:latin typeface="Arial"/>
                <a:cs typeface="Arial"/>
              </a:rPr>
              <a:t>Vu, N. T. &amp; and Nguyena, T. L. H. (2023). Flipped learning in teacher education: Using the theories of reflection to understand English-major students’ sense of engagement. </a:t>
            </a:r>
            <a:r>
              <a:rPr lang="en-US" sz="1700" i="1" dirty="0">
                <a:latin typeface="Arial"/>
                <a:cs typeface="Arial"/>
              </a:rPr>
              <a:t>Journal of Intercultural Communication Research, 52</a:t>
            </a:r>
            <a:r>
              <a:rPr lang="en-US" sz="1700" dirty="0">
                <a:latin typeface="Arial"/>
                <a:cs typeface="Arial"/>
              </a:rPr>
              <a:t>(3), 284–313. https://doi.org/10.1080/17475759.2023.2197915</a:t>
            </a:r>
          </a:p>
          <a:p>
            <a:pPr marL="514350" indent="-514350"/>
            <a:r>
              <a:rPr lang="en-US" sz="1700" baseline="30000" dirty="0">
                <a:latin typeface="Arial"/>
                <a:cs typeface="Times New Roman"/>
              </a:rPr>
              <a:t>3</a:t>
            </a:r>
            <a:r>
              <a:rPr lang="en-US" sz="1700" dirty="0">
                <a:latin typeface="Arial"/>
                <a:cs typeface="Times New Roman"/>
              </a:rPr>
              <a:t>Annuš, N. (2024). Education in the age of artificial intelligence. T</a:t>
            </a:r>
            <a:r>
              <a:rPr lang="en-US" sz="1700" i="1" dirty="0">
                <a:latin typeface="Arial"/>
                <a:cs typeface="Times New Roman"/>
              </a:rPr>
              <a:t>echnology, Education, Management, Informatics Journal, 13</a:t>
            </a:r>
            <a:r>
              <a:rPr lang="en-US" sz="1700" dirty="0">
                <a:latin typeface="Arial"/>
                <a:cs typeface="Times New Roman"/>
              </a:rPr>
              <a:t>(1). 404-413. doi:10.18421/TEM131-42.</a:t>
            </a:r>
            <a:endParaRPr lang="en-US" sz="1700">
              <a:latin typeface="Arial"/>
              <a:cs typeface="Arial"/>
            </a:endParaRPr>
          </a:p>
          <a:p>
            <a:pPr marL="457200" indent="-457200"/>
            <a:r>
              <a:rPr lang="en-US" sz="1700" baseline="30000" dirty="0">
                <a:latin typeface="Arial"/>
                <a:cs typeface="Times New Roman"/>
              </a:rPr>
              <a:t>4</a:t>
            </a:r>
            <a:r>
              <a:rPr lang="en-US" sz="1700" dirty="0">
                <a:latin typeface="Arial"/>
                <a:cs typeface="Times New Roman"/>
              </a:rPr>
              <a:t>Solis,D. (2024, July 13). What’s trending in business education: Key trends and innovations. </a:t>
            </a:r>
            <a:r>
              <a:rPr lang="en-US" sz="1700" i="1" dirty="0">
                <a:latin typeface="Arial"/>
                <a:cs typeface="Times New Roman"/>
              </a:rPr>
              <a:t>Sustainable Business Toolkit.</a:t>
            </a:r>
            <a:r>
              <a:rPr lang="en-US" sz="1700" dirty="0">
                <a:latin typeface="Arial"/>
                <a:cs typeface="Times New Roman"/>
              </a:rPr>
              <a:t>  Retrieved from https://www.sustainablebusinesstoolkit.com/whats-trending-in-business-education/</a:t>
            </a:r>
          </a:p>
          <a:p>
            <a:pPr marL="457200" indent="-457200"/>
            <a:r>
              <a:rPr lang="en-US" sz="1700" baseline="30000" dirty="0">
                <a:latin typeface="Arial"/>
                <a:cs typeface="Times New Roman"/>
              </a:rPr>
              <a:t>5</a:t>
            </a:r>
            <a:r>
              <a:rPr lang="en-US" sz="1700" dirty="0">
                <a:latin typeface="Arial"/>
                <a:cs typeface="Times New Roman"/>
              </a:rPr>
              <a:t>Palmer, M. S., &amp; Giering, J. A. (2024). Characterizing pedagogical innovation in higher education. </a:t>
            </a:r>
            <a:r>
              <a:rPr lang="en-US" sz="1700" i="1" dirty="0">
                <a:latin typeface="Arial"/>
                <a:cs typeface="Times New Roman"/>
              </a:rPr>
              <a:t>Innovative Higher Education, 49</a:t>
            </a:r>
            <a:r>
              <a:rPr lang="en-US" sz="1700" dirty="0">
                <a:latin typeface="Arial"/>
                <a:cs typeface="Times New Roman"/>
              </a:rPr>
              <a:t>(3), 453–473. https://doi-org.links.franklin.edu/10.1007/s10755-023-09681-6</a:t>
            </a:r>
          </a:p>
          <a:p>
            <a:pPr marL="400050" indent="-400050"/>
            <a:r>
              <a:rPr lang="en-US" sz="1700" baseline="30000" dirty="0">
                <a:latin typeface="Arial"/>
                <a:cs typeface="Times New Roman"/>
              </a:rPr>
              <a:t>6</a:t>
            </a:r>
            <a:r>
              <a:rPr lang="en-US" sz="1700" dirty="0">
                <a:latin typeface="Arial"/>
                <a:cs typeface="Times New Roman"/>
              </a:rPr>
              <a:t>World Economic Forum. (2024). Shaping the future of learning: The role of AI in education 4.0. https://www.weforum.org/publications/shaping-the-future-of-learning-the-role-of-ai-in-education-4-0/</a:t>
            </a:r>
          </a:p>
          <a:p>
            <a:pPr marL="400050" indent="-400050"/>
            <a:r>
              <a:rPr lang="en-US" sz="1700" baseline="30000" dirty="0">
                <a:latin typeface="Arial"/>
                <a:cs typeface="Times New Roman"/>
              </a:rPr>
              <a:t>7</a:t>
            </a:r>
            <a:r>
              <a:rPr lang="en-US" sz="1700" dirty="0">
                <a:latin typeface="Arial"/>
                <a:cs typeface="Times New Roman"/>
              </a:rPr>
              <a:t>Bancă, A.-M., &amp; Coman, C. (2024). Empowering the workforce: The Imperative of professional training in a technology-driven world. </a:t>
            </a:r>
            <a:r>
              <a:rPr lang="en-US" sz="1700" i="1" err="1">
                <a:latin typeface="Arial"/>
                <a:cs typeface="Times New Roman"/>
              </a:rPr>
              <a:t>Revista</a:t>
            </a:r>
            <a:r>
              <a:rPr lang="en-US" sz="1700" i="1" dirty="0">
                <a:latin typeface="Arial"/>
                <a:cs typeface="Times New Roman"/>
              </a:rPr>
              <a:t> </a:t>
            </a:r>
            <a:r>
              <a:rPr lang="en-US" sz="1700" i="1" err="1">
                <a:latin typeface="Arial"/>
                <a:cs typeface="Times New Roman"/>
              </a:rPr>
              <a:t>Universitară</a:t>
            </a:r>
            <a:r>
              <a:rPr lang="en-US" sz="1700" i="1" dirty="0">
                <a:latin typeface="Arial"/>
                <a:cs typeface="Times New Roman"/>
              </a:rPr>
              <a:t> de </a:t>
            </a:r>
            <a:r>
              <a:rPr lang="en-US" sz="1700" i="1" err="1">
                <a:latin typeface="Arial"/>
                <a:cs typeface="Times New Roman"/>
              </a:rPr>
              <a:t>Sociologie</a:t>
            </a:r>
            <a:r>
              <a:rPr lang="en-US" sz="1700" dirty="0">
                <a:latin typeface="Arial"/>
                <a:cs typeface="Times New Roman"/>
              </a:rPr>
              <a:t>, </a:t>
            </a:r>
            <a:r>
              <a:rPr lang="en-US" sz="1700" i="1" dirty="0">
                <a:latin typeface="Arial"/>
                <a:cs typeface="Times New Roman"/>
              </a:rPr>
              <a:t>2</a:t>
            </a:r>
            <a:r>
              <a:rPr lang="en-US" sz="1700">
                <a:latin typeface="Arial"/>
                <a:cs typeface="Times New Roman"/>
              </a:rPr>
              <a:t>, 50–58. </a:t>
            </a:r>
            <a:r>
              <a:rPr lang="en-US" sz="1700" dirty="0">
                <a:latin typeface="Arial"/>
                <a:ea typeface="+mn-lt"/>
                <a:cs typeface="+mn-lt"/>
              </a:rPr>
              <a:t>https://www.ceeol.com/search/article-detail?id=1283728</a:t>
            </a:r>
          </a:p>
          <a:p>
            <a:pPr marL="400050" indent="-400050"/>
            <a:r>
              <a:rPr lang="en-US" sz="1700" baseline="30000" dirty="0">
                <a:latin typeface="Arial"/>
                <a:cs typeface="Times New Roman"/>
              </a:rPr>
              <a:t>8</a:t>
            </a:r>
            <a:r>
              <a:rPr lang="en-US" sz="1700" dirty="0">
                <a:latin typeface="Arial"/>
                <a:cs typeface="Times New Roman"/>
              </a:rPr>
              <a:t>Babashahi, L., Barbosa, C. E., Lima, Y., Lyra, A., Salazar, H., </a:t>
            </a:r>
            <a:r>
              <a:rPr lang="en-US" sz="1700" err="1">
                <a:latin typeface="Arial"/>
                <a:cs typeface="Times New Roman"/>
              </a:rPr>
              <a:t>Argôlo</a:t>
            </a:r>
            <a:r>
              <a:rPr lang="en-US" sz="1700" dirty="0">
                <a:latin typeface="Arial"/>
                <a:cs typeface="Times New Roman"/>
              </a:rPr>
              <a:t>, M., Almeida, M. A. de, &amp; Souza, J. M. de. (2024). AI in the workplace: A systematic review of skill transformation in the industry. </a:t>
            </a:r>
            <a:r>
              <a:rPr lang="en-US" sz="1700" i="1" dirty="0">
                <a:latin typeface="Arial"/>
                <a:cs typeface="Times New Roman"/>
              </a:rPr>
              <a:t>Administrative Sciences (2076-3387)</a:t>
            </a:r>
            <a:r>
              <a:rPr lang="en-US" sz="1700" dirty="0">
                <a:latin typeface="Arial"/>
                <a:cs typeface="Times New Roman"/>
              </a:rPr>
              <a:t>, </a:t>
            </a:r>
            <a:r>
              <a:rPr lang="en-US" sz="1700" i="1" dirty="0">
                <a:latin typeface="Arial"/>
                <a:cs typeface="Times New Roman"/>
              </a:rPr>
              <a:t>14</a:t>
            </a:r>
            <a:r>
              <a:rPr lang="en-US" sz="1700" dirty="0">
                <a:latin typeface="Arial"/>
                <a:cs typeface="Times New Roman"/>
              </a:rPr>
              <a:t>(6), 127. </a:t>
            </a:r>
            <a:r>
              <a:rPr lang="en-US" sz="1700" u="sng" dirty="0">
                <a:latin typeface="Arial"/>
                <a:cs typeface="Times New Roman"/>
              </a:rPr>
              <a:t>https://doi-org.links.franklin.edu/10.3390/admsci14060127</a:t>
            </a:r>
            <a:endParaRPr lang="en-US" sz="1700" dirty="0">
              <a:latin typeface="Arial"/>
              <a:cs typeface="Times New Roman"/>
            </a:endParaRPr>
          </a:p>
        </p:txBody>
      </p:sp>
    </p:spTree>
    <p:extLst>
      <p:ext uri="{BB962C8B-B14F-4D97-AF65-F5344CB8AC3E}">
        <p14:creationId xmlns:p14="http://schemas.microsoft.com/office/powerpoint/2010/main" val="1008916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halkboard with a white piece of paper on it&#10;&#10;AI-generated content may be incorrect.">
            <a:extLst>
              <a:ext uri="{FF2B5EF4-FFF2-40B4-BE49-F238E27FC236}">
                <a16:creationId xmlns:a16="http://schemas.microsoft.com/office/drawing/2014/main" id="{F2180D1C-3A87-3CE3-8EAA-02DF50B32CC5}"/>
              </a:ext>
            </a:extLst>
          </p:cNvPr>
          <p:cNvPicPr>
            <a:picLocks noChangeAspect="1"/>
          </p:cNvPicPr>
          <p:nvPr/>
        </p:nvPicPr>
        <p:blipFill>
          <a:blip r:embed="rId3"/>
          <a:srcRect t="6250"/>
          <a:stretch/>
        </p:blipFill>
        <p:spPr>
          <a:xfrm>
            <a:off x="1" y="1"/>
            <a:ext cx="12192000" cy="6857988"/>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BFC17B90-D2EC-B608-F2C9-50BBC9E87CC7}"/>
              </a:ext>
            </a:extLst>
          </p:cNvPr>
          <p:cNvPicPr>
            <a:picLocks noChangeAspect="1"/>
          </p:cNvPicPr>
          <p:nvPr/>
        </p:nvPicPr>
        <p:blipFill>
          <a:blip r:embed="rId4"/>
          <a:srcRect l="19412" t="29348" r="50000" b="27053"/>
          <a:stretch/>
        </p:blipFill>
        <p:spPr>
          <a:xfrm>
            <a:off x="4497121" y="963753"/>
            <a:ext cx="6098963" cy="4702348"/>
          </a:xfrm>
          <a:prstGeom prst="rect">
            <a:avLst/>
          </a:prstGeom>
          <a:ln>
            <a:solidFill>
              <a:schemeClr val="tx2">
                <a:lumMod val="50000"/>
                <a:lumOff val="50000"/>
              </a:schemeClr>
            </a:solidFill>
          </a:ln>
        </p:spPr>
      </p:pic>
      <p:pic>
        <p:nvPicPr>
          <p:cNvPr id="7" name="Picture 6" descr="A red and blue logo&#10;&#10;AI-generated content may be incorrect.">
            <a:extLst>
              <a:ext uri="{FF2B5EF4-FFF2-40B4-BE49-F238E27FC236}">
                <a16:creationId xmlns:a16="http://schemas.microsoft.com/office/drawing/2014/main" id="{1CD86866-A1A4-DDCB-D8D1-56F3A4EC5F25}"/>
              </a:ext>
            </a:extLst>
          </p:cNvPr>
          <p:cNvPicPr>
            <a:picLocks noChangeAspect="1"/>
          </p:cNvPicPr>
          <p:nvPr/>
        </p:nvPicPr>
        <p:blipFill>
          <a:blip r:embed="rId5"/>
          <a:stretch>
            <a:fillRect/>
          </a:stretch>
        </p:blipFill>
        <p:spPr>
          <a:xfrm>
            <a:off x="1810385" y="148808"/>
            <a:ext cx="2095500" cy="2095500"/>
          </a:xfrm>
          <a:prstGeom prst="ellipse">
            <a:avLst/>
          </a:prstGeom>
          <a:ln>
            <a:noFill/>
          </a:ln>
          <a:effectLst>
            <a:softEdge rad="112500"/>
          </a:effectLst>
        </p:spPr>
      </p:pic>
      <p:sp>
        <p:nvSpPr>
          <p:cNvPr id="4" name="Slide Number Placeholder 3">
            <a:extLst>
              <a:ext uri="{FF2B5EF4-FFF2-40B4-BE49-F238E27FC236}">
                <a16:creationId xmlns:a16="http://schemas.microsoft.com/office/drawing/2014/main" id="{55395397-C7D7-E844-3E0D-E78710F69FB1}"/>
              </a:ext>
            </a:extLst>
          </p:cNvPr>
          <p:cNvSpPr txBox="1">
            <a:spLocks/>
          </p:cNvSpPr>
          <p:nvPr/>
        </p:nvSpPr>
        <p:spPr>
          <a:xfrm>
            <a:off x="10693695" y="6394450"/>
            <a:ext cx="723014" cy="365125"/>
          </a:xfrm>
          <a:prstGeom prst="rect">
            <a:avLst/>
          </a:prstGeom>
        </p:spPr>
        <p:txBody>
          <a:bodyPr vert="horz" lIns="91440" tIns="45720" rIns="91440" bIns="45720" rtlCol="0" anchor="ctr"/>
          <a:lstStyle>
            <a:defPPr>
              <a:defRPr lang="en-US"/>
            </a:defPPr>
            <a:lvl1pPr marL="0" algn="r" defTabSz="914400" rtl="0" eaLnBrk="1" latinLnBrk="0" hangingPunct="1">
              <a:defRPr sz="900" b="1" kern="1200" cap="all" spc="3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6F24BE-8BEB-403A-BDCC-38E201D0662D}" type="slidenum">
              <a:rPr lang="en-ID" smtClean="0"/>
              <a:pPr/>
              <a:t>4</a:t>
            </a:fld>
            <a:endParaRPr lang="en-ID"/>
          </a:p>
        </p:txBody>
      </p:sp>
    </p:spTree>
    <p:extLst>
      <p:ext uri="{BB962C8B-B14F-4D97-AF65-F5344CB8AC3E}">
        <p14:creationId xmlns:p14="http://schemas.microsoft.com/office/powerpoint/2010/main" val="27437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CEE0C-233B-0657-2792-F844735CADB0}"/>
              </a:ext>
            </a:extLst>
          </p:cNvPr>
          <p:cNvPicPr>
            <a:picLocks noChangeAspect="1"/>
          </p:cNvPicPr>
          <p:nvPr/>
        </p:nvPicPr>
        <p:blipFill>
          <a:blip r:embed="rId3"/>
          <a:stretch>
            <a:fillRect/>
          </a:stretch>
        </p:blipFill>
        <p:spPr>
          <a:xfrm>
            <a:off x="260299" y="1520774"/>
            <a:ext cx="11675136" cy="3811782"/>
          </a:xfrm>
          <a:prstGeom prst="rect">
            <a:avLst/>
          </a:prstGeom>
        </p:spPr>
      </p:pic>
      <p:sp>
        <p:nvSpPr>
          <p:cNvPr id="4" name="Slide Number Placeholder 3">
            <a:extLst>
              <a:ext uri="{FF2B5EF4-FFF2-40B4-BE49-F238E27FC236}">
                <a16:creationId xmlns:a16="http://schemas.microsoft.com/office/drawing/2014/main" id="{B0B568AC-5EE6-DE1E-608B-2029F4DF15C0}"/>
              </a:ext>
            </a:extLst>
          </p:cNvPr>
          <p:cNvSpPr txBox="1">
            <a:spLocks/>
          </p:cNvSpPr>
          <p:nvPr/>
        </p:nvSpPr>
        <p:spPr>
          <a:xfrm>
            <a:off x="10807995" y="6356350"/>
            <a:ext cx="723014" cy="365125"/>
          </a:xfrm>
          <a:prstGeom prst="rect">
            <a:avLst/>
          </a:prstGeom>
        </p:spPr>
        <p:txBody>
          <a:bodyPr vert="horz" lIns="91440" tIns="45720" rIns="91440" bIns="45720" rtlCol="0" anchor="ctr"/>
          <a:lstStyle>
            <a:defPPr>
              <a:defRPr lang="en-US"/>
            </a:defPPr>
            <a:lvl1pPr marL="0" algn="r" defTabSz="914400" rtl="0" eaLnBrk="1" latinLnBrk="0" hangingPunct="1">
              <a:defRPr sz="900" b="1" kern="1200" cap="all" spc="3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6F24BE-8BEB-403A-BDCC-38E201D0662D}" type="slidenum">
              <a:rPr lang="en-ID" smtClean="0"/>
              <a:pPr/>
              <a:t>5</a:t>
            </a:fld>
            <a:endParaRPr lang="en-ID"/>
          </a:p>
        </p:txBody>
      </p:sp>
    </p:spTree>
    <p:extLst>
      <p:ext uri="{BB962C8B-B14F-4D97-AF65-F5344CB8AC3E}">
        <p14:creationId xmlns:p14="http://schemas.microsoft.com/office/powerpoint/2010/main" val="3271519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loating Numbers And Letters On Top Of A Book">
            <a:extLst>
              <a:ext uri="{FF2B5EF4-FFF2-40B4-BE49-F238E27FC236}">
                <a16:creationId xmlns:a16="http://schemas.microsoft.com/office/drawing/2014/main" id="{220E7192-DF0D-2A53-6ECC-BBE1485BC7E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4680" r="14362" b="6244"/>
          <a:stretch/>
        </p:blipFill>
        <p:spPr>
          <a:xfrm>
            <a:off x="2411412" y="10"/>
            <a:ext cx="9780588" cy="6371341"/>
          </a:xfrm>
          <a:prstGeom prst="rect">
            <a:avLst/>
          </a:prstGeom>
          <a:noFill/>
        </p:spPr>
      </p:pic>
      <p:sp>
        <p:nvSpPr>
          <p:cNvPr id="3" name="Title 2">
            <a:extLst>
              <a:ext uri="{FF2B5EF4-FFF2-40B4-BE49-F238E27FC236}">
                <a16:creationId xmlns:a16="http://schemas.microsoft.com/office/drawing/2014/main" id="{3C89272B-E91F-1FDE-8364-99FADC178C16}"/>
              </a:ext>
            </a:extLst>
          </p:cNvPr>
          <p:cNvSpPr>
            <a:spLocks noGrp="1"/>
          </p:cNvSpPr>
          <p:nvPr>
            <p:ph type="title"/>
          </p:nvPr>
        </p:nvSpPr>
        <p:spPr>
          <a:xfrm>
            <a:off x="-1700" y="2156226"/>
            <a:ext cx="5104052" cy="1958400"/>
          </a:xfrm>
        </p:spPr>
        <p:txBody>
          <a:bodyPr anchor="ctr">
            <a:normAutofit fontScale="90000"/>
          </a:bodyPr>
          <a:lstStyle/>
          <a:p>
            <a:r>
              <a:rPr lang="en-US" sz="4400"/>
              <a:t>Transformation of the Educational Landscape</a:t>
            </a:r>
            <a:endParaRPr lang="en-US"/>
          </a:p>
        </p:txBody>
      </p:sp>
      <p:sp>
        <p:nvSpPr>
          <p:cNvPr id="10" name="Slide Number Placeholder 3">
            <a:extLst>
              <a:ext uri="{FF2B5EF4-FFF2-40B4-BE49-F238E27FC236}">
                <a16:creationId xmlns:a16="http://schemas.microsoft.com/office/drawing/2014/main" id="{E3076C88-B798-0C1C-550A-9EA9E3EDFC25}"/>
              </a:ext>
            </a:extLst>
          </p:cNvPr>
          <p:cNvSpPr>
            <a:spLocks noGrp="1"/>
          </p:cNvSpPr>
          <p:nvPr>
            <p:ph type="sldNum" sz="quarter" idx="12"/>
          </p:nvPr>
        </p:nvSpPr>
        <p:spPr>
          <a:xfrm>
            <a:off x="11760000" y="6371351"/>
            <a:ext cx="432000" cy="432000"/>
          </a:xfrm>
        </p:spPr>
        <p:txBody>
          <a:bodyPr anchor="ctr">
            <a:normAutofit/>
          </a:bodyPr>
          <a:lstStyle/>
          <a:p>
            <a:pPr>
              <a:spcAft>
                <a:spcPts val="600"/>
              </a:spcAft>
            </a:pPr>
            <a:fld id="{19B51A1E-902D-48AF-9020-955120F399B6}" type="slidenum">
              <a:rPr lang="en-US" noProof="0" smtClean="0"/>
              <a:pPr>
                <a:spcAft>
                  <a:spcPts val="600"/>
                </a:spcAft>
              </a:pPr>
              <a:t>6</a:t>
            </a:fld>
            <a:endParaRPr lang="en-US" noProof="0"/>
          </a:p>
        </p:txBody>
      </p:sp>
    </p:spTree>
    <p:extLst>
      <p:ext uri="{BB962C8B-B14F-4D97-AF65-F5344CB8AC3E}">
        <p14:creationId xmlns:p14="http://schemas.microsoft.com/office/powerpoint/2010/main" val="1371820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FFC771-B2FE-329E-1E69-857BEE55FBA6}"/>
              </a:ext>
            </a:extLst>
          </p:cNvPr>
          <p:cNvSpPr>
            <a:spLocks noGrp="1"/>
          </p:cNvSpPr>
          <p:nvPr>
            <p:ph type="sldNum" sz="quarter" idx="11"/>
          </p:nvPr>
        </p:nvSpPr>
        <p:spPr/>
        <p:txBody>
          <a:bodyPr/>
          <a:lstStyle/>
          <a:p>
            <a:fld id="{CF6F24BE-8BEB-403A-BDCC-38E201D0662D}" type="slidenum">
              <a:rPr lang="en-ID" smtClean="0"/>
              <a:pPr/>
              <a:t>7</a:t>
            </a:fld>
            <a:endParaRPr lang="en-ID"/>
          </a:p>
        </p:txBody>
      </p:sp>
      <p:sp>
        <p:nvSpPr>
          <p:cNvPr id="4" name="Title 3">
            <a:extLst>
              <a:ext uri="{FF2B5EF4-FFF2-40B4-BE49-F238E27FC236}">
                <a16:creationId xmlns:a16="http://schemas.microsoft.com/office/drawing/2014/main" id="{B15D64B5-4C5A-4F60-ED04-13B224BB922A}"/>
              </a:ext>
            </a:extLst>
          </p:cNvPr>
          <p:cNvSpPr>
            <a:spLocks noGrp="1"/>
          </p:cNvSpPr>
          <p:nvPr>
            <p:ph type="title"/>
          </p:nvPr>
        </p:nvSpPr>
        <p:spPr>
          <a:xfrm>
            <a:off x="599016" y="381207"/>
            <a:ext cx="10490623" cy="960000"/>
          </a:xfrm>
        </p:spPr>
        <p:txBody>
          <a:bodyPr/>
          <a:lstStyle/>
          <a:p>
            <a:pPr algn="ctr"/>
            <a:r>
              <a:rPr lang="en-US" sz="4000" dirty="0"/>
              <a:t>KEY HISTORICAL CHANGES IN HIGHER EDUCATION</a:t>
            </a:r>
          </a:p>
        </p:txBody>
      </p:sp>
      <p:sp>
        <p:nvSpPr>
          <p:cNvPr id="5" name="Text Placeholder 4">
            <a:extLst>
              <a:ext uri="{FF2B5EF4-FFF2-40B4-BE49-F238E27FC236}">
                <a16:creationId xmlns:a16="http://schemas.microsoft.com/office/drawing/2014/main" id="{2719665A-97B7-453C-CD58-6E632B30FEB6}"/>
              </a:ext>
            </a:extLst>
          </p:cNvPr>
          <p:cNvSpPr>
            <a:spLocks noGrp="1"/>
          </p:cNvSpPr>
          <p:nvPr>
            <p:ph type="body" sz="quarter" idx="31"/>
          </p:nvPr>
        </p:nvSpPr>
        <p:spPr>
          <a:xfrm>
            <a:off x="725748" y="3541962"/>
            <a:ext cx="1843445" cy="666120"/>
          </a:xfrm>
        </p:spPr>
        <p:txBody>
          <a:bodyPr/>
          <a:lstStyle/>
          <a:p>
            <a:pPr marL="0" indent="0" algn="ctr">
              <a:buNone/>
            </a:pPr>
            <a:r>
              <a:rPr lang="en-US" sz="2000" dirty="0"/>
              <a:t>1995</a:t>
            </a:r>
            <a:endParaRPr lang="en-US" dirty="0"/>
          </a:p>
        </p:txBody>
      </p:sp>
      <p:sp>
        <p:nvSpPr>
          <p:cNvPr id="6" name="Text Placeholder 5">
            <a:extLst>
              <a:ext uri="{FF2B5EF4-FFF2-40B4-BE49-F238E27FC236}">
                <a16:creationId xmlns:a16="http://schemas.microsoft.com/office/drawing/2014/main" id="{D61E103C-292A-B0BB-FA82-F32FAC2A3A7A}"/>
              </a:ext>
            </a:extLst>
          </p:cNvPr>
          <p:cNvSpPr>
            <a:spLocks noGrp="1"/>
          </p:cNvSpPr>
          <p:nvPr>
            <p:ph type="body" sz="quarter" idx="19"/>
          </p:nvPr>
        </p:nvSpPr>
        <p:spPr>
          <a:xfrm>
            <a:off x="600355" y="4761824"/>
            <a:ext cx="2241905" cy="1717294"/>
          </a:xfrm>
        </p:spPr>
        <p:txBody>
          <a:bodyPr vert="horz" lIns="91440" tIns="45720" rIns="91440" bIns="45720" rtlCol="0" anchor="t">
            <a:noAutofit/>
          </a:bodyPr>
          <a:lstStyle/>
          <a:p>
            <a:pPr marL="0" indent="0">
              <a:buNone/>
            </a:pPr>
            <a:r>
              <a:rPr lang="en-US" sz="1400" dirty="0"/>
              <a:t>The invention of the internet prompted higher education institutions to rethink traditional pedagogy</a:t>
            </a:r>
            <a:r>
              <a:rPr lang="en-US" sz="1400" baseline="30000" dirty="0"/>
              <a:t>1</a:t>
            </a:r>
            <a:r>
              <a:rPr lang="en-US" sz="1400" dirty="0"/>
              <a:t>.</a:t>
            </a:r>
            <a:endParaRPr lang="en-US" sz="1400" dirty="0">
              <a:ea typeface="Calibri"/>
              <a:cs typeface="Calibri"/>
            </a:endParaRPr>
          </a:p>
        </p:txBody>
      </p:sp>
      <p:sp>
        <p:nvSpPr>
          <p:cNvPr id="7" name="Text Placeholder 6">
            <a:extLst>
              <a:ext uri="{FF2B5EF4-FFF2-40B4-BE49-F238E27FC236}">
                <a16:creationId xmlns:a16="http://schemas.microsoft.com/office/drawing/2014/main" id="{3C4B4963-C9AF-B977-9FCC-16EAA400BDDC}"/>
              </a:ext>
            </a:extLst>
          </p:cNvPr>
          <p:cNvSpPr>
            <a:spLocks noGrp="1"/>
          </p:cNvSpPr>
          <p:nvPr>
            <p:ph type="body" sz="quarter" idx="20"/>
          </p:nvPr>
        </p:nvSpPr>
        <p:spPr>
          <a:xfrm>
            <a:off x="407830" y="4228905"/>
            <a:ext cx="1971830" cy="527535"/>
          </a:xfrm>
        </p:spPr>
        <p:txBody>
          <a:bodyPr/>
          <a:lstStyle/>
          <a:p>
            <a:pPr marL="0" indent="0" algn="ctr">
              <a:buNone/>
            </a:pPr>
            <a:r>
              <a:rPr lang="en-US" sz="1600" dirty="0"/>
              <a:t>Internet Impact</a:t>
            </a:r>
            <a:endParaRPr lang="en-US"/>
          </a:p>
        </p:txBody>
      </p:sp>
      <p:sp>
        <p:nvSpPr>
          <p:cNvPr id="8" name="Text Placeholder 7">
            <a:extLst>
              <a:ext uri="{FF2B5EF4-FFF2-40B4-BE49-F238E27FC236}">
                <a16:creationId xmlns:a16="http://schemas.microsoft.com/office/drawing/2014/main" id="{51958EB7-3324-6C25-D82D-5F4CB79D4942}"/>
              </a:ext>
            </a:extLst>
          </p:cNvPr>
          <p:cNvSpPr>
            <a:spLocks noGrp="1"/>
          </p:cNvSpPr>
          <p:nvPr>
            <p:ph type="body" sz="quarter" idx="32"/>
          </p:nvPr>
        </p:nvSpPr>
        <p:spPr>
          <a:xfrm>
            <a:off x="2851286" y="3561253"/>
            <a:ext cx="1988129" cy="656476"/>
          </a:xfrm>
        </p:spPr>
        <p:txBody>
          <a:bodyPr/>
          <a:lstStyle/>
          <a:p>
            <a:pPr marL="0" indent="0" algn="ctr">
              <a:buNone/>
            </a:pPr>
            <a:r>
              <a:rPr lang="en-US" sz="2000" dirty="0"/>
              <a:t>2010-2020</a:t>
            </a:r>
            <a:endParaRPr lang="en-US" dirty="0"/>
          </a:p>
        </p:txBody>
      </p:sp>
      <p:sp>
        <p:nvSpPr>
          <p:cNvPr id="9" name="Text Placeholder 8">
            <a:extLst>
              <a:ext uri="{FF2B5EF4-FFF2-40B4-BE49-F238E27FC236}">
                <a16:creationId xmlns:a16="http://schemas.microsoft.com/office/drawing/2014/main" id="{FBD7AA28-F438-A098-01DC-0D01EF734086}"/>
              </a:ext>
            </a:extLst>
          </p:cNvPr>
          <p:cNvSpPr>
            <a:spLocks noGrp="1"/>
          </p:cNvSpPr>
          <p:nvPr>
            <p:ph type="body" sz="quarter" idx="33"/>
          </p:nvPr>
        </p:nvSpPr>
        <p:spPr>
          <a:xfrm>
            <a:off x="2851288" y="2048959"/>
            <a:ext cx="2299776" cy="1485800"/>
          </a:xfrm>
        </p:spPr>
        <p:txBody>
          <a:bodyPr vert="horz" lIns="91440" tIns="45720" rIns="91440" bIns="45720" rtlCol="0" anchor="t">
            <a:noAutofit/>
          </a:bodyPr>
          <a:lstStyle/>
          <a:p>
            <a:pPr marL="0" indent="0">
              <a:buNone/>
            </a:pPr>
            <a:r>
              <a:rPr lang="en-US" sz="1400" dirty="0"/>
              <a:t>Innovative teaching methods like case studies and flipped classrooms gained popularity to engage students effectively</a:t>
            </a:r>
            <a:r>
              <a:rPr lang="en-US" sz="1400" baseline="30000" dirty="0"/>
              <a:t>2.,3</a:t>
            </a:r>
            <a:endParaRPr lang="en-US" sz="1400" baseline="30000" dirty="0">
              <a:ea typeface="Calibri"/>
              <a:cs typeface="Calibri"/>
            </a:endParaRPr>
          </a:p>
        </p:txBody>
      </p:sp>
      <p:sp>
        <p:nvSpPr>
          <p:cNvPr id="10" name="Text Placeholder 9">
            <a:extLst>
              <a:ext uri="{FF2B5EF4-FFF2-40B4-BE49-F238E27FC236}">
                <a16:creationId xmlns:a16="http://schemas.microsoft.com/office/drawing/2014/main" id="{73D00029-436C-61C0-FE0F-47CC70E3CC3C}"/>
              </a:ext>
            </a:extLst>
          </p:cNvPr>
          <p:cNvSpPr>
            <a:spLocks noGrp="1"/>
          </p:cNvSpPr>
          <p:nvPr>
            <p:ph type="body" sz="quarter" idx="34"/>
          </p:nvPr>
        </p:nvSpPr>
        <p:spPr>
          <a:xfrm>
            <a:off x="2577482" y="1564782"/>
            <a:ext cx="2270839" cy="488955"/>
          </a:xfrm>
        </p:spPr>
        <p:txBody>
          <a:bodyPr/>
          <a:lstStyle/>
          <a:p>
            <a:pPr marL="0" indent="0" algn="ctr">
              <a:buNone/>
            </a:pPr>
            <a:r>
              <a:rPr lang="en-US" sz="1600" dirty="0"/>
              <a:t>Engagement Methods</a:t>
            </a:r>
            <a:endParaRPr lang="en-US">
              <a:ea typeface="Calibri"/>
              <a:cs typeface="Calibri"/>
            </a:endParaRPr>
          </a:p>
        </p:txBody>
      </p:sp>
      <p:sp>
        <p:nvSpPr>
          <p:cNvPr id="11" name="Text Placeholder 10">
            <a:extLst>
              <a:ext uri="{FF2B5EF4-FFF2-40B4-BE49-F238E27FC236}">
                <a16:creationId xmlns:a16="http://schemas.microsoft.com/office/drawing/2014/main" id="{0302EF40-F518-186C-B7A6-76EBCD56E1FC}"/>
              </a:ext>
            </a:extLst>
          </p:cNvPr>
          <p:cNvSpPr>
            <a:spLocks noGrp="1"/>
          </p:cNvSpPr>
          <p:nvPr>
            <p:ph type="body" sz="quarter" idx="35"/>
          </p:nvPr>
        </p:nvSpPr>
        <p:spPr>
          <a:xfrm>
            <a:off x="5150446" y="3580544"/>
            <a:ext cx="1891674" cy="637186"/>
          </a:xfrm>
        </p:spPr>
        <p:txBody>
          <a:bodyPr/>
          <a:lstStyle/>
          <a:p>
            <a:pPr marL="0" indent="0" algn="ctr">
              <a:buNone/>
            </a:pPr>
            <a:r>
              <a:rPr lang="en-US" sz="2000" dirty="0"/>
              <a:t>2020-2022</a:t>
            </a:r>
            <a:endParaRPr lang="en-US" dirty="0"/>
          </a:p>
        </p:txBody>
      </p:sp>
      <p:sp>
        <p:nvSpPr>
          <p:cNvPr id="12" name="Text Placeholder 11">
            <a:extLst>
              <a:ext uri="{FF2B5EF4-FFF2-40B4-BE49-F238E27FC236}">
                <a16:creationId xmlns:a16="http://schemas.microsoft.com/office/drawing/2014/main" id="{14F8DF34-BC60-D110-CE25-3AAC90064902}"/>
              </a:ext>
            </a:extLst>
          </p:cNvPr>
          <p:cNvSpPr>
            <a:spLocks noGrp="1"/>
          </p:cNvSpPr>
          <p:nvPr>
            <p:ph type="body" sz="quarter" idx="36"/>
          </p:nvPr>
        </p:nvSpPr>
        <p:spPr>
          <a:xfrm>
            <a:off x="5150447" y="4761823"/>
            <a:ext cx="1971829" cy="1620839"/>
          </a:xfrm>
        </p:spPr>
        <p:txBody>
          <a:bodyPr vert="horz" lIns="91440" tIns="45720" rIns="91440" bIns="45720" rtlCol="0" anchor="t">
            <a:noAutofit/>
          </a:bodyPr>
          <a:lstStyle/>
          <a:p>
            <a:pPr marL="0" indent="0">
              <a:buNone/>
            </a:pPr>
            <a:r>
              <a:rPr lang="en-US" sz="1400" dirty="0"/>
              <a:t>The COVID-19 pandemic forced universities to rapidly transition to online learning, reshaping educational delivery</a:t>
            </a:r>
            <a:r>
              <a:rPr lang="en-US" sz="1400" baseline="30000" dirty="0"/>
              <a:t>4</a:t>
            </a:r>
            <a:r>
              <a:rPr lang="en-US" sz="1400" dirty="0"/>
              <a:t>.</a:t>
            </a:r>
            <a:endParaRPr lang="en-US" sz="1400" dirty="0">
              <a:ea typeface="Calibri"/>
              <a:cs typeface="Calibri"/>
            </a:endParaRPr>
          </a:p>
        </p:txBody>
      </p:sp>
      <p:sp>
        <p:nvSpPr>
          <p:cNvPr id="13" name="Text Placeholder 12">
            <a:extLst>
              <a:ext uri="{FF2B5EF4-FFF2-40B4-BE49-F238E27FC236}">
                <a16:creationId xmlns:a16="http://schemas.microsoft.com/office/drawing/2014/main" id="{4F122251-CCF0-AE3E-50C5-8B21EDF5D7D9}"/>
              </a:ext>
            </a:extLst>
          </p:cNvPr>
          <p:cNvSpPr>
            <a:spLocks noGrp="1"/>
          </p:cNvSpPr>
          <p:nvPr>
            <p:ph type="body" sz="quarter" idx="37"/>
          </p:nvPr>
        </p:nvSpPr>
        <p:spPr>
          <a:xfrm>
            <a:off x="4859922" y="4228905"/>
            <a:ext cx="1971829" cy="527536"/>
          </a:xfrm>
        </p:spPr>
        <p:txBody>
          <a:bodyPr/>
          <a:lstStyle/>
          <a:p>
            <a:pPr marL="0" indent="0" algn="ctr">
              <a:buNone/>
            </a:pPr>
            <a:r>
              <a:rPr lang="en-US" sz="1600" dirty="0"/>
              <a:t>Pandemic Shift</a:t>
            </a:r>
            <a:endParaRPr lang="en-US"/>
          </a:p>
        </p:txBody>
      </p:sp>
      <p:sp>
        <p:nvSpPr>
          <p:cNvPr id="14" name="Text Placeholder 13">
            <a:extLst>
              <a:ext uri="{FF2B5EF4-FFF2-40B4-BE49-F238E27FC236}">
                <a16:creationId xmlns:a16="http://schemas.microsoft.com/office/drawing/2014/main" id="{07CBF562-1527-916C-8FB9-753CA6660879}"/>
              </a:ext>
            </a:extLst>
          </p:cNvPr>
          <p:cNvSpPr>
            <a:spLocks noGrp="1"/>
          </p:cNvSpPr>
          <p:nvPr>
            <p:ph type="body" sz="quarter" idx="38"/>
          </p:nvPr>
        </p:nvSpPr>
        <p:spPr>
          <a:xfrm>
            <a:off x="7343504" y="3570898"/>
            <a:ext cx="1862737" cy="637185"/>
          </a:xfrm>
        </p:spPr>
        <p:txBody>
          <a:bodyPr>
            <a:normAutofit fontScale="92500"/>
          </a:bodyPr>
          <a:lstStyle/>
          <a:p>
            <a:pPr marL="0" indent="0">
              <a:buNone/>
            </a:pPr>
            <a:r>
              <a:rPr lang="en-US" sz="2000" dirty="0"/>
              <a:t>2023-Present</a:t>
            </a:r>
            <a:endParaRPr lang="en-US" dirty="0"/>
          </a:p>
        </p:txBody>
      </p:sp>
      <p:sp>
        <p:nvSpPr>
          <p:cNvPr id="15" name="Text Placeholder 14">
            <a:extLst>
              <a:ext uri="{FF2B5EF4-FFF2-40B4-BE49-F238E27FC236}">
                <a16:creationId xmlns:a16="http://schemas.microsoft.com/office/drawing/2014/main" id="{016D561E-32E2-2214-1996-596033BC3438}"/>
              </a:ext>
            </a:extLst>
          </p:cNvPr>
          <p:cNvSpPr>
            <a:spLocks noGrp="1"/>
          </p:cNvSpPr>
          <p:nvPr>
            <p:ph type="body" sz="quarter" idx="39"/>
          </p:nvPr>
        </p:nvSpPr>
        <p:spPr>
          <a:xfrm>
            <a:off x="7343503" y="2048959"/>
            <a:ext cx="2155096" cy="1370054"/>
          </a:xfrm>
        </p:spPr>
        <p:txBody>
          <a:bodyPr vert="horz" lIns="91440" tIns="45720" rIns="91440" bIns="45720" rtlCol="0" anchor="t">
            <a:noAutofit/>
          </a:bodyPr>
          <a:lstStyle/>
          <a:p>
            <a:pPr marL="0" indent="0">
              <a:lnSpc>
                <a:spcPct val="100000"/>
              </a:lnSpc>
              <a:buNone/>
            </a:pPr>
            <a:r>
              <a:rPr lang="en-US" sz="1400" dirty="0"/>
              <a:t>Technological advances and a focus on non-traditional students are currently driving changes in higher education</a:t>
            </a:r>
            <a:r>
              <a:rPr lang="en-US" sz="1400" baseline="30000"/>
              <a:t>5</a:t>
            </a:r>
            <a:r>
              <a:rPr lang="en-US" sz="1400" dirty="0"/>
              <a:t>.</a:t>
            </a:r>
            <a:endParaRPr lang="en-US" sz="1400" dirty="0">
              <a:ea typeface="Calibri"/>
              <a:cs typeface="Calibri"/>
            </a:endParaRPr>
          </a:p>
        </p:txBody>
      </p:sp>
      <p:sp>
        <p:nvSpPr>
          <p:cNvPr id="16" name="Text Placeholder 15">
            <a:extLst>
              <a:ext uri="{FF2B5EF4-FFF2-40B4-BE49-F238E27FC236}">
                <a16:creationId xmlns:a16="http://schemas.microsoft.com/office/drawing/2014/main" id="{E87F04D3-D304-7855-799C-521D23F4C1C4}"/>
              </a:ext>
            </a:extLst>
          </p:cNvPr>
          <p:cNvSpPr>
            <a:spLocks noGrp="1"/>
          </p:cNvSpPr>
          <p:nvPr>
            <p:ph type="body" sz="quarter" idx="40"/>
          </p:nvPr>
        </p:nvSpPr>
        <p:spPr>
          <a:xfrm>
            <a:off x="7343504" y="1564269"/>
            <a:ext cx="1875374" cy="479308"/>
          </a:xfrm>
        </p:spPr>
        <p:txBody>
          <a:bodyPr/>
          <a:lstStyle/>
          <a:p>
            <a:pPr marL="0" indent="0" algn="ctr">
              <a:buNone/>
            </a:pPr>
            <a:r>
              <a:rPr lang="en-US" sz="1600" dirty="0"/>
              <a:t>Current Trends</a:t>
            </a:r>
            <a:endParaRPr lang="en-US"/>
          </a:p>
        </p:txBody>
      </p:sp>
      <p:sp>
        <p:nvSpPr>
          <p:cNvPr id="17" name="Text Placeholder 16">
            <a:extLst>
              <a:ext uri="{FF2B5EF4-FFF2-40B4-BE49-F238E27FC236}">
                <a16:creationId xmlns:a16="http://schemas.microsoft.com/office/drawing/2014/main" id="{CF068EC2-CFA5-0F11-BA00-6B7950F302FC}"/>
              </a:ext>
            </a:extLst>
          </p:cNvPr>
          <p:cNvSpPr>
            <a:spLocks noGrp="1"/>
          </p:cNvSpPr>
          <p:nvPr>
            <p:ph type="body" sz="quarter" idx="41"/>
          </p:nvPr>
        </p:nvSpPr>
        <p:spPr>
          <a:xfrm>
            <a:off x="9459398" y="3570897"/>
            <a:ext cx="1997773" cy="656478"/>
          </a:xfrm>
        </p:spPr>
        <p:txBody>
          <a:bodyPr/>
          <a:lstStyle/>
          <a:p>
            <a:pPr marL="0" indent="0" algn="ctr">
              <a:buNone/>
            </a:pPr>
            <a:r>
              <a:rPr lang="en-US" sz="2000" dirty="0"/>
              <a:t>Future </a:t>
            </a:r>
            <a:endParaRPr lang="en-US" dirty="0"/>
          </a:p>
        </p:txBody>
      </p:sp>
      <p:sp>
        <p:nvSpPr>
          <p:cNvPr id="18" name="Text Placeholder 17">
            <a:extLst>
              <a:ext uri="{FF2B5EF4-FFF2-40B4-BE49-F238E27FC236}">
                <a16:creationId xmlns:a16="http://schemas.microsoft.com/office/drawing/2014/main" id="{5F858E5F-7A01-FD5B-9C33-E32B0EA6E046}"/>
              </a:ext>
            </a:extLst>
          </p:cNvPr>
          <p:cNvSpPr>
            <a:spLocks noGrp="1"/>
          </p:cNvSpPr>
          <p:nvPr>
            <p:ph type="body" sz="quarter" idx="42"/>
          </p:nvPr>
        </p:nvSpPr>
        <p:spPr>
          <a:xfrm>
            <a:off x="9459397" y="4761823"/>
            <a:ext cx="2000766" cy="1379700"/>
          </a:xfrm>
        </p:spPr>
        <p:txBody>
          <a:bodyPr vert="horz" lIns="91440" tIns="45720" rIns="91440" bIns="45720" rtlCol="0" anchor="t">
            <a:noAutofit/>
          </a:bodyPr>
          <a:lstStyle/>
          <a:p>
            <a:pPr marL="0" indent="0">
              <a:buNone/>
            </a:pPr>
            <a:r>
              <a:rPr lang="en-US" sz="1400" dirty="0"/>
              <a:t>Ongoing technological advancements will necessitate integrating AI, data analytics, and immersive learning in curricula</a:t>
            </a:r>
            <a:r>
              <a:rPr lang="en-US" sz="1400" baseline="30000" dirty="0"/>
              <a:t>6</a:t>
            </a:r>
            <a:r>
              <a:rPr lang="en-US" sz="1400" dirty="0"/>
              <a:t>.</a:t>
            </a:r>
            <a:endParaRPr lang="en-US" sz="1400" dirty="0">
              <a:ea typeface="Calibri"/>
              <a:cs typeface="Calibri"/>
            </a:endParaRPr>
          </a:p>
        </p:txBody>
      </p:sp>
      <p:sp>
        <p:nvSpPr>
          <p:cNvPr id="19" name="Text Placeholder 18">
            <a:extLst>
              <a:ext uri="{FF2B5EF4-FFF2-40B4-BE49-F238E27FC236}">
                <a16:creationId xmlns:a16="http://schemas.microsoft.com/office/drawing/2014/main" id="{2A0D892E-B779-4692-8CED-13ECBE4F7874}"/>
              </a:ext>
            </a:extLst>
          </p:cNvPr>
          <p:cNvSpPr>
            <a:spLocks noGrp="1"/>
          </p:cNvSpPr>
          <p:nvPr>
            <p:ph type="body" sz="quarter" idx="43"/>
          </p:nvPr>
        </p:nvSpPr>
        <p:spPr>
          <a:xfrm>
            <a:off x="9295422" y="4228905"/>
            <a:ext cx="2000766" cy="527536"/>
          </a:xfrm>
        </p:spPr>
        <p:txBody>
          <a:bodyPr/>
          <a:lstStyle/>
          <a:p>
            <a:pPr marL="0" indent="0" algn="ctr">
              <a:buNone/>
            </a:pPr>
            <a:r>
              <a:rPr lang="en-US" sz="1600" dirty="0"/>
              <a:t>Tech Integration</a:t>
            </a:r>
            <a:endParaRPr lang="en-US"/>
          </a:p>
        </p:txBody>
      </p:sp>
    </p:spTree>
    <p:extLst>
      <p:ext uri="{BB962C8B-B14F-4D97-AF65-F5344CB8AC3E}">
        <p14:creationId xmlns:p14="http://schemas.microsoft.com/office/powerpoint/2010/main" val="2614168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07629-F0E5-FFA2-EAEE-32B50F721962}"/>
              </a:ext>
            </a:extLst>
          </p:cNvPr>
          <p:cNvSpPr>
            <a:spLocks noGrp="1"/>
          </p:cNvSpPr>
          <p:nvPr>
            <p:ph type="title"/>
          </p:nvPr>
        </p:nvSpPr>
        <p:spPr/>
        <p:txBody>
          <a:bodyPr/>
          <a:lstStyle/>
          <a:p>
            <a:r>
              <a:rPr lang="en-US"/>
              <a:t>1995: INTERNET IMPACT</a:t>
            </a:r>
          </a:p>
        </p:txBody>
      </p:sp>
      <p:sp>
        <p:nvSpPr>
          <p:cNvPr id="3" name="Footer Placeholder 2">
            <a:extLst>
              <a:ext uri="{FF2B5EF4-FFF2-40B4-BE49-F238E27FC236}">
                <a16:creationId xmlns:a16="http://schemas.microsoft.com/office/drawing/2014/main" id="{C2FB000F-95E3-C9E8-660E-64EA7D635453}"/>
              </a:ext>
            </a:extLst>
          </p:cNvPr>
          <p:cNvSpPr>
            <a:spLocks noGrp="1"/>
          </p:cNvSpPr>
          <p:nvPr>
            <p:ph type="ftr" sz="quarter" idx="10"/>
          </p:nvPr>
        </p:nvSpPr>
        <p:spPr/>
        <p:txBody>
          <a:bodyPr/>
          <a:lstStyle/>
          <a:p>
            <a:r>
              <a:rPr lang="en-ID"/>
              <a:t>TRANSFORMING HIGHER EDUCATION</a:t>
            </a:r>
            <a:endParaRPr lang="en-ID" dirty="0"/>
          </a:p>
        </p:txBody>
      </p:sp>
      <p:sp>
        <p:nvSpPr>
          <p:cNvPr id="4" name="Slide Number Placeholder 3">
            <a:extLst>
              <a:ext uri="{FF2B5EF4-FFF2-40B4-BE49-F238E27FC236}">
                <a16:creationId xmlns:a16="http://schemas.microsoft.com/office/drawing/2014/main" id="{7732091F-AC8E-AA1C-3849-B99102500AF3}"/>
              </a:ext>
            </a:extLst>
          </p:cNvPr>
          <p:cNvSpPr>
            <a:spLocks noGrp="1"/>
          </p:cNvSpPr>
          <p:nvPr>
            <p:ph type="sldNum" sz="quarter" idx="11"/>
          </p:nvPr>
        </p:nvSpPr>
        <p:spPr/>
        <p:txBody>
          <a:bodyPr/>
          <a:lstStyle/>
          <a:p>
            <a:fld id="{CF6F24BE-8BEB-403A-BDCC-38E201D0662D}" type="slidenum">
              <a:rPr lang="en-ID" smtClean="0"/>
              <a:pPr/>
              <a:t>8</a:t>
            </a:fld>
            <a:endParaRPr lang="en-ID" dirty="0"/>
          </a:p>
        </p:txBody>
      </p:sp>
      <p:pic>
        <p:nvPicPr>
          <p:cNvPr id="8" name="Picture Placeholder 7" descr="A stack of books with different colored covers&#10;&#10;AI-generated content may be incorrect.">
            <a:extLst>
              <a:ext uri="{FF2B5EF4-FFF2-40B4-BE49-F238E27FC236}">
                <a16:creationId xmlns:a16="http://schemas.microsoft.com/office/drawing/2014/main" id="{5937EF9B-7A94-830C-3A32-2D585E907E17}"/>
              </a:ext>
            </a:extLst>
          </p:cNvPr>
          <p:cNvPicPr>
            <a:picLocks noGrp="1" noChangeAspect="1"/>
          </p:cNvPicPr>
          <p:nvPr>
            <p:ph type="pic" sz="quarter" idx="12"/>
          </p:nvPr>
        </p:nvPicPr>
        <p:blipFill>
          <a:blip r:embed="rId3"/>
          <a:srcRect l="17946" r="17946"/>
          <a:stretch/>
        </p:blipFill>
        <p:spPr/>
      </p:pic>
      <p:sp>
        <p:nvSpPr>
          <p:cNvPr id="6" name="Text Placeholder 5">
            <a:extLst>
              <a:ext uri="{FF2B5EF4-FFF2-40B4-BE49-F238E27FC236}">
                <a16:creationId xmlns:a16="http://schemas.microsoft.com/office/drawing/2014/main" id="{322159BE-5AB7-2BAE-0815-E7C9663D8648}"/>
              </a:ext>
            </a:extLst>
          </p:cNvPr>
          <p:cNvSpPr>
            <a:spLocks noGrp="1"/>
          </p:cNvSpPr>
          <p:nvPr>
            <p:ph type="body" sz="quarter" idx="13"/>
          </p:nvPr>
        </p:nvSpPr>
        <p:spPr>
          <a:xfrm>
            <a:off x="594733" y="3601695"/>
            <a:ext cx="5139174" cy="2668202"/>
          </a:xfrm>
        </p:spPr>
        <p:txBody>
          <a:bodyPr vert="horz" lIns="91440" tIns="45720" rIns="91440" bIns="45720" rtlCol="0" anchor="t">
            <a:noAutofit/>
          </a:bodyPr>
          <a:lstStyle/>
          <a:p>
            <a:pPr marL="171450" indent="-171450">
              <a:buChar char="•"/>
            </a:pPr>
            <a:r>
              <a:rPr lang="en-US" sz="2800" dirty="0">
                <a:solidFill>
                  <a:srgbClr val="000000"/>
                </a:solidFill>
                <a:ea typeface="Calibri"/>
                <a:cs typeface="Calibri"/>
              </a:rPr>
              <a:t>Reassessment of teaching approaches</a:t>
            </a:r>
          </a:p>
          <a:p>
            <a:endParaRPr lang="en-US" sz="2800" dirty="0">
              <a:solidFill>
                <a:srgbClr val="000000"/>
              </a:solidFill>
              <a:ea typeface="Calibri"/>
              <a:cs typeface="Calibri"/>
            </a:endParaRPr>
          </a:p>
          <a:p>
            <a:pPr marL="171450" indent="-171450">
              <a:buChar char="•"/>
            </a:pPr>
            <a:r>
              <a:rPr lang="en-US" sz="2800" dirty="0">
                <a:solidFill>
                  <a:srgbClr val="000000"/>
                </a:solidFill>
                <a:ea typeface="Calibri"/>
                <a:cs typeface="Calibri"/>
              </a:rPr>
              <a:t>Begin embracing technology</a:t>
            </a:r>
          </a:p>
        </p:txBody>
      </p:sp>
      <p:sp>
        <p:nvSpPr>
          <p:cNvPr id="7" name="Text Placeholder 6">
            <a:extLst>
              <a:ext uri="{FF2B5EF4-FFF2-40B4-BE49-F238E27FC236}">
                <a16:creationId xmlns:a16="http://schemas.microsoft.com/office/drawing/2014/main" id="{9029F2CC-2E6A-E0E6-B40F-9DAB7667389C}"/>
              </a:ext>
            </a:extLst>
          </p:cNvPr>
          <p:cNvSpPr>
            <a:spLocks noGrp="1"/>
          </p:cNvSpPr>
          <p:nvPr>
            <p:ph type="body" sz="quarter" idx="17"/>
          </p:nvPr>
        </p:nvSpPr>
        <p:spPr/>
        <p:txBody>
          <a:bodyPr/>
          <a:lstStyle/>
          <a:p>
            <a:pPr marL="0" indent="0">
              <a:buNone/>
            </a:pPr>
            <a:r>
              <a:rPr lang="en-US" sz="2800" dirty="0"/>
              <a:t>RETHINKING PEDAGOGY</a:t>
            </a:r>
            <a:r>
              <a:rPr lang="en-US" sz="2800" baseline="30000" dirty="0"/>
              <a:t>1</a:t>
            </a:r>
          </a:p>
        </p:txBody>
      </p:sp>
    </p:spTree>
    <p:extLst>
      <p:ext uri="{BB962C8B-B14F-4D97-AF65-F5344CB8AC3E}">
        <p14:creationId xmlns:p14="http://schemas.microsoft.com/office/powerpoint/2010/main" val="1109344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CAAC8-A0FF-CF38-F1E7-6E08A91CD0BA}"/>
              </a:ext>
            </a:extLst>
          </p:cNvPr>
          <p:cNvSpPr>
            <a:spLocks noGrp="1"/>
          </p:cNvSpPr>
          <p:nvPr>
            <p:ph type="title"/>
          </p:nvPr>
        </p:nvSpPr>
        <p:spPr>
          <a:xfrm>
            <a:off x="3648524" y="-1345"/>
            <a:ext cx="7999417" cy="1363279"/>
          </a:xfrm>
        </p:spPr>
        <p:txBody>
          <a:bodyPr/>
          <a:lstStyle/>
          <a:p>
            <a:r>
              <a:rPr lang="en-US" dirty="0"/>
              <a:t>2010-2020 </a:t>
            </a:r>
            <a:br>
              <a:rPr lang="en-US" dirty="0"/>
            </a:br>
            <a:r>
              <a:rPr lang="en-US" dirty="0"/>
              <a:t>ENGAGEMENT METHODS</a:t>
            </a:r>
          </a:p>
        </p:txBody>
      </p:sp>
      <p:sp>
        <p:nvSpPr>
          <p:cNvPr id="4" name="Slide Number Placeholder 3">
            <a:extLst>
              <a:ext uri="{FF2B5EF4-FFF2-40B4-BE49-F238E27FC236}">
                <a16:creationId xmlns:a16="http://schemas.microsoft.com/office/drawing/2014/main" id="{61B307BB-7EA6-1899-6728-D52B13DA4CE7}"/>
              </a:ext>
            </a:extLst>
          </p:cNvPr>
          <p:cNvSpPr>
            <a:spLocks noGrp="1"/>
          </p:cNvSpPr>
          <p:nvPr>
            <p:ph type="sldNum" sz="quarter" idx="11"/>
          </p:nvPr>
        </p:nvSpPr>
        <p:spPr/>
        <p:txBody>
          <a:bodyPr/>
          <a:lstStyle/>
          <a:p>
            <a:fld id="{CF6F24BE-8BEB-403A-BDCC-38E201D0662D}" type="slidenum">
              <a:rPr lang="en-ID" smtClean="0"/>
              <a:pPr/>
              <a:t>9</a:t>
            </a:fld>
            <a:endParaRPr lang="en-ID"/>
          </a:p>
        </p:txBody>
      </p:sp>
      <p:sp>
        <p:nvSpPr>
          <p:cNvPr id="6" name="Text Placeholder 5">
            <a:extLst>
              <a:ext uri="{FF2B5EF4-FFF2-40B4-BE49-F238E27FC236}">
                <a16:creationId xmlns:a16="http://schemas.microsoft.com/office/drawing/2014/main" id="{9F534A29-F6F4-A7F6-97AF-ED5F3F7E0CBD}"/>
              </a:ext>
            </a:extLst>
          </p:cNvPr>
          <p:cNvSpPr>
            <a:spLocks noGrp="1"/>
          </p:cNvSpPr>
          <p:nvPr>
            <p:ph type="body" sz="quarter" idx="19"/>
          </p:nvPr>
        </p:nvSpPr>
        <p:spPr>
          <a:xfrm>
            <a:off x="362160" y="4936727"/>
            <a:ext cx="6272957" cy="1086747"/>
          </a:xfrm>
          <a:ln>
            <a:solidFill>
              <a:schemeClr val="accent1">
                <a:lumMod val="75000"/>
              </a:schemeClr>
            </a:solidFill>
          </a:ln>
        </p:spPr>
        <p:txBody>
          <a:bodyPr vert="horz" lIns="91440" tIns="45720" rIns="91440" bIns="45720" rtlCol="0" anchor="t">
            <a:noAutofit/>
          </a:bodyPr>
          <a:lstStyle/>
          <a:p>
            <a:r>
              <a:rPr lang="en-US" sz="2000" b="1" dirty="0"/>
              <a:t>Allows students to connect theoretical knowledge with real-world scenarios, enhancing critical thinking skills</a:t>
            </a:r>
            <a:r>
              <a:rPr lang="en-US" sz="2000" b="1" baseline="30000" dirty="0"/>
              <a:t>2</a:t>
            </a:r>
            <a:r>
              <a:rPr lang="en-US" b="1" dirty="0"/>
              <a:t>.</a:t>
            </a:r>
          </a:p>
        </p:txBody>
      </p:sp>
      <p:sp>
        <p:nvSpPr>
          <p:cNvPr id="8" name="Text Placeholder 7">
            <a:extLst>
              <a:ext uri="{FF2B5EF4-FFF2-40B4-BE49-F238E27FC236}">
                <a16:creationId xmlns:a16="http://schemas.microsoft.com/office/drawing/2014/main" id="{903AC487-A4C8-32E8-AF4A-D793456C420A}"/>
              </a:ext>
            </a:extLst>
          </p:cNvPr>
          <p:cNvSpPr>
            <a:spLocks noGrp="1"/>
          </p:cNvSpPr>
          <p:nvPr>
            <p:ph type="body" sz="quarter" idx="21"/>
          </p:nvPr>
        </p:nvSpPr>
        <p:spPr>
          <a:xfrm>
            <a:off x="4587417" y="1945454"/>
            <a:ext cx="6942584" cy="1073725"/>
          </a:xfrm>
        </p:spPr>
        <p:txBody>
          <a:bodyPr vert="horz" lIns="91440" tIns="45720" rIns="91440" bIns="45720" rtlCol="0" anchor="t">
            <a:noAutofit/>
          </a:bodyPr>
          <a:lstStyle/>
          <a:p>
            <a:r>
              <a:rPr lang="en-US" sz="2000" b="1" dirty="0"/>
              <a:t>Students engage with lecture content at home, using class time for discussions and problem-solving, fostering active</a:t>
            </a:r>
            <a:r>
              <a:rPr lang="en-US" sz="2000" dirty="0"/>
              <a:t> learning</a:t>
            </a:r>
            <a:r>
              <a:rPr lang="en-US" sz="2000" baseline="30000" dirty="0"/>
              <a:t>2</a:t>
            </a:r>
            <a:r>
              <a:rPr lang="en-US" sz="2000" dirty="0"/>
              <a:t>.</a:t>
            </a:r>
          </a:p>
        </p:txBody>
      </p:sp>
      <p:sp>
        <p:nvSpPr>
          <p:cNvPr id="9" name="Text Placeholder 8">
            <a:extLst>
              <a:ext uri="{FF2B5EF4-FFF2-40B4-BE49-F238E27FC236}">
                <a16:creationId xmlns:a16="http://schemas.microsoft.com/office/drawing/2014/main" id="{D6FD36DD-A4D0-34C9-AAF1-D273F227635E}"/>
              </a:ext>
            </a:extLst>
          </p:cNvPr>
          <p:cNvSpPr>
            <a:spLocks noGrp="1"/>
          </p:cNvSpPr>
          <p:nvPr>
            <p:ph type="body" sz="quarter" idx="22"/>
          </p:nvPr>
        </p:nvSpPr>
        <p:spPr>
          <a:xfrm>
            <a:off x="4746821" y="4374471"/>
            <a:ext cx="1887663" cy="408182"/>
          </a:xfrm>
        </p:spPr>
        <p:txBody>
          <a:bodyPr/>
          <a:lstStyle/>
          <a:p>
            <a:pPr marL="0" indent="0" algn="ctr">
              <a:buNone/>
            </a:pPr>
            <a:r>
              <a:rPr lang="en-US" dirty="0">
                <a:ea typeface="Calibri"/>
                <a:cs typeface="Calibri"/>
              </a:rPr>
              <a:t>Simulations</a:t>
            </a:r>
            <a:endParaRPr lang="en-US"/>
          </a:p>
        </p:txBody>
      </p:sp>
      <p:pic>
        <p:nvPicPr>
          <p:cNvPr id="22" name="Picture Placeholder 21" descr="A person working on a computer&#10;&#10;AI-generated content may be incorrect.">
            <a:extLst>
              <a:ext uri="{FF2B5EF4-FFF2-40B4-BE49-F238E27FC236}">
                <a16:creationId xmlns:a16="http://schemas.microsoft.com/office/drawing/2014/main" id="{EA38B7E6-8ACE-E6E4-EFC1-73F4242E291A}"/>
              </a:ext>
            </a:extLst>
          </p:cNvPr>
          <p:cNvPicPr>
            <a:picLocks noGrp="1" noChangeAspect="1"/>
          </p:cNvPicPr>
          <p:nvPr>
            <p:ph type="pic" sz="quarter" idx="23"/>
          </p:nvPr>
        </p:nvPicPr>
        <p:blipFill>
          <a:blip r:embed="rId2"/>
          <a:srcRect t="8757" b="8757"/>
          <a:stretch/>
        </p:blipFill>
        <p:spPr>
          <a:xfrm>
            <a:off x="6795919" y="3150643"/>
            <a:ext cx="4576046" cy="2868065"/>
          </a:xfrm>
        </p:spPr>
      </p:pic>
      <p:sp>
        <p:nvSpPr>
          <p:cNvPr id="25" name="Text Placeholder 5">
            <a:extLst>
              <a:ext uri="{FF2B5EF4-FFF2-40B4-BE49-F238E27FC236}">
                <a16:creationId xmlns:a16="http://schemas.microsoft.com/office/drawing/2014/main" id="{BD421FE7-1210-4FD7-0285-9D01269386B6}"/>
              </a:ext>
            </a:extLst>
          </p:cNvPr>
          <p:cNvSpPr txBox="1">
            <a:spLocks/>
          </p:cNvSpPr>
          <p:nvPr/>
        </p:nvSpPr>
        <p:spPr>
          <a:xfrm>
            <a:off x="4583096" y="1359863"/>
            <a:ext cx="2700629" cy="471705"/>
          </a:xfrm>
          <a:prstGeom prst="rect">
            <a:avLst/>
          </a:prstGeom>
          <a:ln>
            <a:solidFill>
              <a:schemeClr val="accent1">
                <a:lumMod val="75000"/>
              </a:schemeClr>
            </a:solidFill>
          </a:ln>
        </p:spPr>
        <p:txBody>
          <a:bodyPr vert="horz" lIns="91440" tIns="45720" rIns="91440" bIns="45720" rtlCol="0" anchor="t">
            <a:noAutofit/>
          </a:bodyPr>
          <a:lstStyle>
            <a:lvl1pPr marL="0" indent="0" algn="l" defTabSz="914446" rtl="0" eaLnBrk="1" latinLnBrk="0" hangingPunct="1">
              <a:lnSpc>
                <a:spcPct val="100000"/>
              </a:lnSpc>
              <a:spcBef>
                <a:spcPts val="0"/>
              </a:spcBef>
              <a:buFont typeface="Arial" panose="020B0604020202020204" pitchFamily="34" charset="0"/>
              <a:buNone/>
              <a:defRPr sz="1600" kern="1200">
                <a:solidFill>
                  <a:schemeClr val="tx1">
                    <a:lumMod val="85000"/>
                    <a:lumOff val="15000"/>
                  </a:schemeClr>
                </a:solidFill>
                <a:latin typeface="+mn-lt"/>
                <a:ea typeface="+mn-ea"/>
                <a:cs typeface="+mn-cs"/>
              </a:defRPr>
            </a:lvl1pPr>
            <a:lvl2pPr marL="457223" indent="0" algn="l" defTabSz="914446" rtl="0" eaLnBrk="1" latinLnBrk="0" hangingPunct="1">
              <a:lnSpc>
                <a:spcPct val="130000"/>
              </a:lnSpc>
              <a:spcBef>
                <a:spcPts val="400"/>
              </a:spcBef>
              <a:buFont typeface="Arial" panose="020B0604020202020204" pitchFamily="34" charset="0"/>
              <a:buNone/>
              <a:defRPr sz="933" kern="1200">
                <a:solidFill>
                  <a:schemeClr val="tx1">
                    <a:lumMod val="85000"/>
                    <a:lumOff val="15000"/>
                  </a:schemeClr>
                </a:solidFill>
                <a:latin typeface="+mn-lt"/>
                <a:ea typeface="+mn-ea"/>
                <a:cs typeface="+mn-cs"/>
              </a:defRPr>
            </a:lvl2pPr>
            <a:lvl3pPr marL="914446" indent="0" algn="l" defTabSz="914446" rtl="0" eaLnBrk="1" latinLnBrk="0" hangingPunct="1">
              <a:lnSpc>
                <a:spcPct val="130000"/>
              </a:lnSpc>
              <a:spcBef>
                <a:spcPts val="400"/>
              </a:spcBef>
              <a:buFont typeface="Arial" panose="020B0604020202020204" pitchFamily="34" charset="0"/>
              <a:buNone/>
              <a:defRPr sz="800" kern="1200">
                <a:solidFill>
                  <a:schemeClr val="tx1">
                    <a:lumMod val="85000"/>
                    <a:lumOff val="15000"/>
                  </a:schemeClr>
                </a:solidFill>
                <a:latin typeface="+mn-lt"/>
                <a:ea typeface="+mn-ea"/>
                <a:cs typeface="+mn-cs"/>
              </a:defRPr>
            </a:lvl3pPr>
            <a:lvl4pPr marL="1371669" indent="0" algn="l" defTabSz="914446" rtl="0" eaLnBrk="1" latinLnBrk="0" hangingPunct="1">
              <a:lnSpc>
                <a:spcPct val="130000"/>
              </a:lnSpc>
              <a:spcBef>
                <a:spcPts val="400"/>
              </a:spcBef>
              <a:buFont typeface="Arial" panose="020B0604020202020204" pitchFamily="34" charset="0"/>
              <a:buNone/>
              <a:defRPr sz="733" kern="1200">
                <a:solidFill>
                  <a:schemeClr val="tx1">
                    <a:lumMod val="85000"/>
                    <a:lumOff val="15000"/>
                  </a:schemeClr>
                </a:solidFill>
                <a:latin typeface="+mn-lt"/>
                <a:ea typeface="+mn-ea"/>
                <a:cs typeface="+mn-cs"/>
              </a:defRPr>
            </a:lvl4pPr>
            <a:lvl5pPr marL="1828891" indent="0" algn="l" defTabSz="914446" rtl="0" eaLnBrk="1" latinLnBrk="0" hangingPunct="1">
              <a:lnSpc>
                <a:spcPct val="130000"/>
              </a:lnSpc>
              <a:spcBef>
                <a:spcPts val="400"/>
              </a:spcBef>
              <a:buFont typeface="Arial" panose="020B0604020202020204" pitchFamily="34" charset="0"/>
              <a:buNone/>
              <a:defRPr sz="733" kern="1200">
                <a:solidFill>
                  <a:schemeClr val="tx1">
                    <a:lumMod val="85000"/>
                    <a:lumOff val="15000"/>
                  </a:schemeClr>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t>Flipped Classroom</a:t>
            </a:r>
            <a:endParaRPr lang="en-US" b="1" dirty="0">
              <a:ea typeface="Calibri"/>
              <a:cs typeface="Calibri"/>
            </a:endParaRPr>
          </a:p>
        </p:txBody>
      </p:sp>
      <p:pic>
        <p:nvPicPr>
          <p:cNvPr id="26" name="Picture 25" descr="A room with a screen and tables&#10;&#10;AI-generated content may be incorrect.">
            <a:extLst>
              <a:ext uri="{FF2B5EF4-FFF2-40B4-BE49-F238E27FC236}">
                <a16:creationId xmlns:a16="http://schemas.microsoft.com/office/drawing/2014/main" id="{DF3AAE59-7F4D-5433-FF35-536CDC6E251B}"/>
              </a:ext>
            </a:extLst>
          </p:cNvPr>
          <p:cNvPicPr>
            <a:picLocks noChangeAspect="1"/>
          </p:cNvPicPr>
          <p:nvPr/>
        </p:nvPicPr>
        <p:blipFill>
          <a:blip r:embed="rId3"/>
          <a:stretch>
            <a:fillRect/>
          </a:stretch>
        </p:blipFill>
        <p:spPr>
          <a:xfrm>
            <a:off x="164646" y="1306287"/>
            <a:ext cx="4297135" cy="2939139"/>
          </a:xfrm>
          <a:prstGeom prst="rect">
            <a:avLst/>
          </a:prstGeom>
        </p:spPr>
      </p:pic>
    </p:spTree>
    <p:extLst>
      <p:ext uri="{BB962C8B-B14F-4D97-AF65-F5344CB8AC3E}">
        <p14:creationId xmlns:p14="http://schemas.microsoft.com/office/powerpoint/2010/main" val="176841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9c75c27c-1d7b-4d02-a75e-1dc0a163bbeb" xsi:nil="true"/>
    <_activity xmlns="9c75c27c-1d7b-4d02-a75e-1dc0a163bbe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699F25493ED647A61FE1A441FBD861" ma:contentTypeVersion="18" ma:contentTypeDescription="Create a new document." ma:contentTypeScope="" ma:versionID="579161220e37ab3cdc253c3417c2a675">
  <xsd:schema xmlns:xsd="http://www.w3.org/2001/XMLSchema" xmlns:xs="http://www.w3.org/2001/XMLSchema" xmlns:p="http://schemas.microsoft.com/office/2006/metadata/properties" xmlns:ns3="9c75c27c-1d7b-4d02-a75e-1dc0a163bbeb" xmlns:ns4="ecd55ab0-284a-4135-9d08-894342329b46" targetNamespace="http://schemas.microsoft.com/office/2006/metadata/properties" ma:root="true" ma:fieldsID="af2a34f85bec13269106609c3c94b05b" ns3:_="" ns4:_="">
    <xsd:import namespace="9c75c27c-1d7b-4d02-a75e-1dc0a163bbeb"/>
    <xsd:import namespace="ecd55ab0-284a-4135-9d08-894342329b4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75c27c-1d7b-4d02-a75e-1dc0a163bb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d55ab0-284a-4135-9d08-894342329b4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F4CCF4-D450-4896-9D26-824C258C6A9C}">
  <ds:schemaRefs>
    <ds:schemaRef ds:uri="http://schemas.microsoft.com/sharepoint/v3/contenttype/forms"/>
  </ds:schemaRefs>
</ds:datastoreItem>
</file>

<file path=customXml/itemProps2.xml><?xml version="1.0" encoding="utf-8"?>
<ds:datastoreItem xmlns:ds="http://schemas.openxmlformats.org/officeDocument/2006/customXml" ds:itemID="{C389EDE6-EADC-4C51-A618-17CCFAE3C12F}">
  <ds:schemaRefs>
    <ds:schemaRef ds:uri="http://purl.org/dc/elements/1.1/"/>
    <ds:schemaRef ds:uri="http://www.w3.org/XML/1998/namespace"/>
    <ds:schemaRef ds:uri="http://schemas.openxmlformats.org/package/2006/metadata/core-properties"/>
    <ds:schemaRef ds:uri="http://purl.org/dc/terms/"/>
    <ds:schemaRef ds:uri="http://schemas.microsoft.com/office/2006/documentManagement/types"/>
    <ds:schemaRef ds:uri="http://purl.org/dc/dcmitype/"/>
    <ds:schemaRef ds:uri="http://schemas.microsoft.com/office/2006/metadata/properties"/>
    <ds:schemaRef ds:uri="http://schemas.microsoft.com/office/infopath/2007/PartnerControls"/>
    <ds:schemaRef ds:uri="ecd55ab0-284a-4135-9d08-894342329b46"/>
    <ds:schemaRef ds:uri="9c75c27c-1d7b-4d02-a75e-1dc0a163bbeb"/>
  </ds:schemaRefs>
</ds:datastoreItem>
</file>

<file path=customXml/itemProps3.xml><?xml version="1.0" encoding="utf-8"?>
<ds:datastoreItem xmlns:ds="http://schemas.openxmlformats.org/officeDocument/2006/customXml" ds:itemID="{B6B14F81-1392-4088-95F9-EC4F8A7C68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75c27c-1d7b-4d02-a75e-1dc0a163bbeb"/>
    <ds:schemaRef ds:uri="ecd55ab0-284a-4135-9d08-894342329b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TF16411250</Template>
  <TotalTime>7</TotalTime>
  <Words>1960</Words>
  <Application>Microsoft Office PowerPoint</Application>
  <PresentationFormat>Widescreen</PresentationFormat>
  <Paragraphs>222</Paragraphs>
  <Slides>39</Slides>
  <Notes>25</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Arial</vt:lpstr>
      <vt:lpstr>Arial,Sans-Serif</vt:lpstr>
      <vt:lpstr>Calibri</vt:lpstr>
      <vt:lpstr>Candara</vt:lpstr>
      <vt:lpstr>Corbel</vt:lpstr>
      <vt:lpstr>Grandview Display</vt:lpstr>
      <vt:lpstr>Times New Roman</vt:lpstr>
      <vt:lpstr>Wingdings</vt:lpstr>
      <vt:lpstr>Wingdings,Sans-Serif</vt:lpstr>
      <vt:lpstr>Office Theme</vt:lpstr>
      <vt:lpstr>DashVTI</vt:lpstr>
      <vt:lpstr>Embracing Change:  Why a Shifting Educational Climate Demands Innovation</vt:lpstr>
      <vt:lpstr>PowerPoint Presentation</vt:lpstr>
      <vt:lpstr>PowerPoint Presentation</vt:lpstr>
      <vt:lpstr>PowerPoint Presentation</vt:lpstr>
      <vt:lpstr>PowerPoint Presentation</vt:lpstr>
      <vt:lpstr>Transformation of the Educational Landscape</vt:lpstr>
      <vt:lpstr>KEY HISTORICAL CHANGES IN HIGHER EDUCATION</vt:lpstr>
      <vt:lpstr>1995: INTERNET IMPACT</vt:lpstr>
      <vt:lpstr>2010-2020  ENGAGEMENT METHODS</vt:lpstr>
      <vt:lpstr>2020–2022 PANDEMIC INFLUENCE</vt:lpstr>
      <vt:lpstr>CURRENT TRENDS 2023-2025</vt:lpstr>
      <vt:lpstr>FUTURE</vt:lpstr>
      <vt:lpstr>Key Drivers of Change in Higher Education</vt:lpstr>
      <vt:lpstr>TRADITIONAL EDUCATIONAL SYSTEM  Does Not Work Anymore!!</vt:lpstr>
      <vt:lpstr>TECHNOLOGY AND DIGITAL TRANSFORMATION </vt:lpstr>
      <vt:lpstr>Challenges of Innovation and Change in Higher Education</vt:lpstr>
      <vt:lpstr>CURRENT CHALLENGES IN EDUCATION</vt:lpstr>
      <vt:lpstr>PowerPoint Presentation</vt:lpstr>
      <vt:lpstr>INNOVATION  IN  ACTION</vt:lpstr>
      <vt:lpstr>PowerPoint Presentation</vt:lpstr>
      <vt:lpstr>INNOVATIVE SOLUTIONS IN ACTION</vt:lpstr>
      <vt:lpstr>PowerPoint Presentation</vt:lpstr>
      <vt:lpstr>PowerPoint Presentation</vt:lpstr>
      <vt:lpstr>PowerPoint Presentation</vt:lpstr>
      <vt:lpstr>PowerPoint Presentation</vt:lpstr>
      <vt:lpstr>PowerPoint Presentation</vt:lpstr>
      <vt:lpstr>PowerPoint Presentation</vt:lpstr>
      <vt:lpstr>Gamification Tools</vt:lpstr>
      <vt:lpstr>PowerPoint Presentation</vt:lpstr>
      <vt:lpstr>PowerPoint Presentation</vt:lpstr>
      <vt:lpstr>PowerPoint Presentation</vt:lpstr>
      <vt:lpstr>CULTURE OF INNOVATION</vt:lpstr>
      <vt:lpstr>PowerPoint Presentation</vt:lpstr>
      <vt:lpstr>PowerPoint Presentation</vt:lpstr>
      <vt:lpstr>CONCLUSION</vt:lpstr>
      <vt:lpstr>title</vt:lpstr>
      <vt:lpstr>Thank You</vt:lpstr>
      <vt:lpstr>About Me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Embracing Change:  Why a Shifting Educational Climate Demands Innovation</dc:title>
  <dc:creator>Kristin Martin</dc:creator>
  <cp:lastModifiedBy>Kristin Martin</cp:lastModifiedBy>
  <cp:revision>2526</cp:revision>
  <dcterms:created xsi:type="dcterms:W3CDTF">2025-03-25T17:06:41Z</dcterms:created>
  <dcterms:modified xsi:type="dcterms:W3CDTF">2025-04-05T01:24:14Z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0x010100CB699F25493ED647A61FE1A441FBD861</vt:lpwstr>
  </property>
</Properties>
</file>