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6" r:id="rId5"/>
    <p:sldId id="320" r:id="rId6"/>
    <p:sldId id="314" r:id="rId7"/>
    <p:sldId id="319" r:id="rId8"/>
    <p:sldId id="321" r:id="rId9"/>
    <p:sldId id="323" r:id="rId10"/>
    <p:sldId id="326" r:id="rId11"/>
    <p:sldId id="325" r:id="rId12"/>
    <p:sldId id="312" r:id="rId13"/>
    <p:sldId id="302" r:id="rId14"/>
    <p:sldId id="315" r:id="rId15"/>
    <p:sldId id="316" r:id="rId16"/>
    <p:sldId id="318" r:id="rId17"/>
    <p:sldId id="317" r:id="rId18"/>
    <p:sldId id="324" r:id="rId19"/>
    <p:sldId id="327" r:id="rId20"/>
    <p:sldId id="310" r:id="rId21"/>
    <p:sldId id="32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Christian" initials="SC" lastIdx="2" clrIdx="0">
    <p:extLst>
      <p:ext uri="{19B8F6BF-5375-455C-9EA6-DF929625EA0E}">
        <p15:presenceInfo xmlns:p15="http://schemas.microsoft.com/office/powerpoint/2012/main" userId="S-1-5-21-306231518-822147132-2166443876-11989" providerId="AD"/>
      </p:ext>
    </p:extLst>
  </p:cmAuthor>
  <p:cmAuthor id="2" name="Kelly Evans-Wilson" initials="KE" lastIdx="2" clrIdx="1">
    <p:extLst>
      <p:ext uri="{19B8F6BF-5375-455C-9EA6-DF929625EA0E}">
        <p15:presenceInfo xmlns:p15="http://schemas.microsoft.com/office/powerpoint/2012/main" userId="S-1-5-21-306231518-822147132-2166443876-1135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t>Survey Findings 2022-2023 </a:t>
            </a:r>
          </a:p>
          <a:p>
            <a:pPr>
              <a:defRPr/>
            </a:pPr>
            <a:r>
              <a:rPr lang="en-US"/>
              <a:t>% of 3’s or above (5-point scale)</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2023 Experience (n=20)</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Ease of use</c:v>
                </c:pt>
                <c:pt idx="1">
                  <c:v>Data Usefulness</c:v>
                </c:pt>
                <c:pt idx="2">
                  <c:v>Data Accuracy</c:v>
                </c:pt>
                <c:pt idx="3">
                  <c:v>Support during the Review Process</c:v>
                </c:pt>
              </c:strCache>
            </c:strRef>
          </c:cat>
          <c:val>
            <c:numRef>
              <c:f>Sheet1!$B$2:$B$5</c:f>
              <c:numCache>
                <c:formatCode>0%</c:formatCode>
                <c:ptCount val="4"/>
                <c:pt idx="0">
                  <c:v>0.9</c:v>
                </c:pt>
                <c:pt idx="1">
                  <c:v>0.9</c:v>
                </c:pt>
                <c:pt idx="2">
                  <c:v>0.75</c:v>
                </c:pt>
                <c:pt idx="3">
                  <c:v>0.85</c:v>
                </c:pt>
              </c:numCache>
            </c:numRef>
          </c:val>
          <c:extLst>
            <c:ext xmlns:c16="http://schemas.microsoft.com/office/drawing/2014/chart" uri="{C3380CC4-5D6E-409C-BE32-E72D297353CC}">
              <c16:uniqueId val="{00000000-85AE-4B19-A00A-77061B4C907E}"/>
            </c:ext>
          </c:extLst>
        </c:ser>
        <c:ser>
          <c:idx val="1"/>
          <c:order val="1"/>
          <c:tx>
            <c:strRef>
              <c:f>Sheet1!$C$1</c:f>
              <c:strCache>
                <c:ptCount val="1"/>
                <c:pt idx="0">
                  <c:v>2022 Experience (n=16)</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Ease of use</c:v>
                </c:pt>
                <c:pt idx="1">
                  <c:v>Data Usefulness</c:v>
                </c:pt>
                <c:pt idx="2">
                  <c:v>Data Accuracy</c:v>
                </c:pt>
                <c:pt idx="3">
                  <c:v>Support during the Review Process</c:v>
                </c:pt>
              </c:strCache>
            </c:strRef>
          </c:cat>
          <c:val>
            <c:numRef>
              <c:f>Sheet1!$C$2:$C$5</c:f>
              <c:numCache>
                <c:formatCode>0%</c:formatCode>
                <c:ptCount val="4"/>
                <c:pt idx="0">
                  <c:v>0.94</c:v>
                </c:pt>
                <c:pt idx="1">
                  <c:v>0.81</c:v>
                </c:pt>
                <c:pt idx="2">
                  <c:v>0.75</c:v>
                </c:pt>
                <c:pt idx="3">
                  <c:v>1</c:v>
                </c:pt>
              </c:numCache>
            </c:numRef>
          </c:val>
          <c:extLst>
            <c:ext xmlns:c16="http://schemas.microsoft.com/office/drawing/2014/chart" uri="{C3380CC4-5D6E-409C-BE32-E72D297353CC}">
              <c16:uniqueId val="{00000001-85AE-4B19-A00A-77061B4C907E}"/>
            </c:ext>
          </c:extLst>
        </c:ser>
        <c:dLbls>
          <c:showLegendKey val="0"/>
          <c:showVal val="0"/>
          <c:showCatName val="0"/>
          <c:showSerName val="0"/>
          <c:showPercent val="0"/>
          <c:showBubbleSize val="0"/>
        </c:dLbls>
        <c:gapWidth val="219"/>
        <c:overlap val="-27"/>
        <c:axId val="1242186000"/>
        <c:axId val="1485425792"/>
      </c:barChart>
      <c:catAx>
        <c:axId val="124218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485425792"/>
        <c:crosses val="autoZero"/>
        <c:auto val="1"/>
        <c:lblAlgn val="ctr"/>
        <c:lblOffset val="100"/>
        <c:noMultiLvlLbl val="0"/>
      </c:catAx>
      <c:valAx>
        <c:axId val="14854257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242186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12700" cap="flat" cmpd="sng" algn="ctr">
      <a:solidFill>
        <a:sysClr val="windowText" lastClr="000000"/>
      </a:solidFill>
      <a:prstDash val="solid"/>
      <a:miter lim="800000"/>
    </a:ln>
    <a:effectLst/>
  </c:spPr>
  <c:txPr>
    <a:bodyPr/>
    <a:lstStyle/>
    <a:p>
      <a:pPr>
        <a:defRPr>
          <a:solidFill>
            <a:sysClr val="windowText" lastClr="000000"/>
          </a:solidFill>
          <a:latin typeface="+mn-lt"/>
          <a:ea typeface="+mn-ea"/>
          <a:cs typeface="+mn-cs"/>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9CC7C5-8F87-4DD8-9BEA-A8C22B03F537}"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BE7F871B-C3F0-4AED-813E-3897111D89CA}">
      <dgm:prSet phldrT="[Text]"/>
      <dgm:spPr/>
      <dgm:t>
        <a:bodyPr/>
        <a:lstStyle/>
        <a:p>
          <a:r>
            <a:rPr lang="en-US" dirty="0"/>
            <a:t>Academic Affairs Task Force</a:t>
          </a:r>
        </a:p>
      </dgm:t>
    </dgm:pt>
    <dgm:pt modelId="{54D560AD-9ADC-44BD-AC2F-9C45F7959D6C}" type="parTrans" cxnId="{E2C607E1-5E4E-4640-A932-1641D864EDE3}">
      <dgm:prSet/>
      <dgm:spPr/>
      <dgm:t>
        <a:bodyPr/>
        <a:lstStyle/>
        <a:p>
          <a:endParaRPr lang="en-US"/>
        </a:p>
      </dgm:t>
    </dgm:pt>
    <dgm:pt modelId="{DE4861EB-A9DC-4A3D-AC86-7C20A1E54FBF}" type="sibTrans" cxnId="{E2C607E1-5E4E-4640-A932-1641D864EDE3}">
      <dgm:prSet/>
      <dgm:spPr/>
      <dgm:t>
        <a:bodyPr/>
        <a:lstStyle/>
        <a:p>
          <a:endParaRPr lang="en-US"/>
        </a:p>
      </dgm:t>
    </dgm:pt>
    <dgm:pt modelId="{3CED35B0-DEC3-4094-A1FD-26C670D02CEB}">
      <dgm:prSet phldrT="[Text]"/>
      <dgm:spPr/>
      <dgm:t>
        <a:bodyPr/>
        <a:lstStyle/>
        <a:p>
          <a:r>
            <a:rPr lang="en-US" b="0" i="0" dirty="0"/>
            <a:t>Alyncia Bowen</a:t>
          </a:r>
          <a:endParaRPr lang="en-US" dirty="0"/>
        </a:p>
      </dgm:t>
    </dgm:pt>
    <dgm:pt modelId="{B0E69E0A-0AE1-4544-A2DE-35FCD386C8AE}" type="parTrans" cxnId="{1ACB6D35-8FEA-4847-95B4-8AA843023AD5}">
      <dgm:prSet/>
      <dgm:spPr/>
      <dgm:t>
        <a:bodyPr/>
        <a:lstStyle/>
        <a:p>
          <a:endParaRPr lang="en-US"/>
        </a:p>
      </dgm:t>
    </dgm:pt>
    <dgm:pt modelId="{C0CD2996-7E10-48E2-A2C5-32BE6993DEE0}" type="sibTrans" cxnId="{1ACB6D35-8FEA-4847-95B4-8AA843023AD5}">
      <dgm:prSet/>
      <dgm:spPr/>
      <dgm:t>
        <a:bodyPr/>
        <a:lstStyle/>
        <a:p>
          <a:endParaRPr lang="en-US"/>
        </a:p>
      </dgm:t>
    </dgm:pt>
    <dgm:pt modelId="{2075AE83-027D-4F32-8EC7-13C536437C32}">
      <dgm:prSet phldrT="[Text]"/>
      <dgm:spPr/>
      <dgm:t>
        <a:bodyPr/>
        <a:lstStyle/>
        <a:p>
          <a:r>
            <a:rPr lang="en-US" dirty="0"/>
            <a:t>IE/IT</a:t>
          </a:r>
        </a:p>
      </dgm:t>
    </dgm:pt>
    <dgm:pt modelId="{5376466A-AD8D-4EFF-B0EE-508AC535D215}" type="parTrans" cxnId="{6C40EE42-ED82-468B-BED2-AA63013000EE}">
      <dgm:prSet/>
      <dgm:spPr/>
      <dgm:t>
        <a:bodyPr/>
        <a:lstStyle/>
        <a:p>
          <a:endParaRPr lang="en-US"/>
        </a:p>
      </dgm:t>
    </dgm:pt>
    <dgm:pt modelId="{10641D5D-936B-4563-98F8-D93608ADA9C6}" type="sibTrans" cxnId="{6C40EE42-ED82-468B-BED2-AA63013000EE}">
      <dgm:prSet/>
      <dgm:spPr/>
      <dgm:t>
        <a:bodyPr/>
        <a:lstStyle/>
        <a:p>
          <a:endParaRPr lang="en-US"/>
        </a:p>
      </dgm:t>
    </dgm:pt>
    <dgm:pt modelId="{E07160B0-91E5-4A47-B691-66B0C1E00CEA}">
      <dgm:prSet phldrT="[Text]"/>
      <dgm:spPr/>
      <dgm:t>
        <a:bodyPr/>
        <a:lstStyle/>
        <a:p>
          <a:r>
            <a:rPr lang="en-US" dirty="0"/>
            <a:t>Ariel Chen</a:t>
          </a:r>
        </a:p>
      </dgm:t>
    </dgm:pt>
    <dgm:pt modelId="{D3558878-2332-485B-A362-4908BA2DB1D4}" type="parTrans" cxnId="{F77084E4-250C-4301-A661-395746BF2F04}">
      <dgm:prSet/>
      <dgm:spPr/>
      <dgm:t>
        <a:bodyPr/>
        <a:lstStyle/>
        <a:p>
          <a:endParaRPr lang="en-US"/>
        </a:p>
      </dgm:t>
    </dgm:pt>
    <dgm:pt modelId="{77629C2E-F05D-445A-AD5A-E0239588E96E}" type="sibTrans" cxnId="{F77084E4-250C-4301-A661-395746BF2F04}">
      <dgm:prSet/>
      <dgm:spPr/>
      <dgm:t>
        <a:bodyPr/>
        <a:lstStyle/>
        <a:p>
          <a:endParaRPr lang="en-US"/>
        </a:p>
      </dgm:t>
    </dgm:pt>
    <dgm:pt modelId="{E81A89EC-6BD0-40BA-BD12-D47B4820C1EA}">
      <dgm:prSet phldrT="[Text]"/>
      <dgm:spPr/>
      <dgm:t>
        <a:bodyPr/>
        <a:lstStyle/>
        <a:p>
          <a:r>
            <a:rPr lang="en-US" dirty="0"/>
            <a:t>Implementation Team</a:t>
          </a:r>
        </a:p>
      </dgm:t>
    </dgm:pt>
    <dgm:pt modelId="{D2EB5985-072D-4F55-8AA9-C20C148906C6}" type="parTrans" cxnId="{54B9C95A-055F-4FBA-8566-592A5C2F70FC}">
      <dgm:prSet/>
      <dgm:spPr/>
      <dgm:t>
        <a:bodyPr/>
        <a:lstStyle/>
        <a:p>
          <a:endParaRPr lang="en-US"/>
        </a:p>
      </dgm:t>
    </dgm:pt>
    <dgm:pt modelId="{82D768A1-A208-4B16-8786-CD33D33CE134}" type="sibTrans" cxnId="{54B9C95A-055F-4FBA-8566-592A5C2F70FC}">
      <dgm:prSet/>
      <dgm:spPr/>
      <dgm:t>
        <a:bodyPr/>
        <a:lstStyle/>
        <a:p>
          <a:endParaRPr lang="en-US"/>
        </a:p>
      </dgm:t>
    </dgm:pt>
    <dgm:pt modelId="{BB19F8E7-5109-4B91-8F16-D890C0DF303C}">
      <dgm:prSet phldrT="[Text]" custT="1"/>
      <dgm:spPr/>
      <dgm:t>
        <a:bodyPr/>
        <a:lstStyle/>
        <a:p>
          <a:r>
            <a:rPr lang="en-US" sz="2000" b="0" i="0">
              <a:latin typeface="+mn-lt"/>
            </a:rPr>
            <a:t>Alyncia</a:t>
          </a:r>
          <a:r>
            <a:rPr lang="en-US" sz="2000">
              <a:latin typeface="+mn-lt"/>
              <a:cs typeface="Calibri" panose="020F0502020204030204" pitchFamily="34" charset="0"/>
            </a:rPr>
            <a:t> Bowen </a:t>
          </a:r>
          <a:endParaRPr lang="en-US" sz="2000" dirty="0">
            <a:latin typeface="+mn-lt"/>
          </a:endParaRPr>
        </a:p>
      </dgm:t>
    </dgm:pt>
    <dgm:pt modelId="{7993F544-E350-442C-B369-21C8CDD4BC03}" type="parTrans" cxnId="{4781E1B0-F618-44FF-AD2C-4231033E097D}">
      <dgm:prSet/>
      <dgm:spPr/>
      <dgm:t>
        <a:bodyPr/>
        <a:lstStyle/>
        <a:p>
          <a:endParaRPr lang="en-US"/>
        </a:p>
      </dgm:t>
    </dgm:pt>
    <dgm:pt modelId="{8AFCE19C-D7BB-4978-9750-079D90002303}" type="sibTrans" cxnId="{4781E1B0-F618-44FF-AD2C-4231033E097D}">
      <dgm:prSet/>
      <dgm:spPr/>
      <dgm:t>
        <a:bodyPr/>
        <a:lstStyle/>
        <a:p>
          <a:endParaRPr lang="en-US"/>
        </a:p>
      </dgm:t>
    </dgm:pt>
    <dgm:pt modelId="{5BBD8E21-5E19-413D-A0CE-5241AEEE4E19}">
      <dgm:prSet/>
      <dgm:spPr/>
      <dgm:t>
        <a:bodyPr/>
        <a:lstStyle/>
        <a:p>
          <a:r>
            <a:rPr lang="en-US" b="0" i="0" dirty="0"/>
            <a:t>Ryan Brainerd</a:t>
          </a:r>
        </a:p>
      </dgm:t>
    </dgm:pt>
    <dgm:pt modelId="{7C4FDA89-C9CF-4361-B27E-801A6C3E377E}" type="parTrans" cxnId="{13F92152-F76E-4EB0-B673-4D027D9D3CCD}">
      <dgm:prSet/>
      <dgm:spPr/>
      <dgm:t>
        <a:bodyPr/>
        <a:lstStyle/>
        <a:p>
          <a:endParaRPr lang="en-US"/>
        </a:p>
      </dgm:t>
    </dgm:pt>
    <dgm:pt modelId="{8688839A-3B42-41BA-9621-75C56DC69205}" type="sibTrans" cxnId="{13F92152-F76E-4EB0-B673-4D027D9D3CCD}">
      <dgm:prSet/>
      <dgm:spPr/>
      <dgm:t>
        <a:bodyPr/>
        <a:lstStyle/>
        <a:p>
          <a:endParaRPr lang="en-US"/>
        </a:p>
      </dgm:t>
    </dgm:pt>
    <dgm:pt modelId="{0EB5138F-294C-4179-A347-A1CFE9B2C7CA}">
      <dgm:prSet custT="1"/>
      <dgm:spPr/>
      <dgm:t>
        <a:bodyPr/>
        <a:lstStyle/>
        <a:p>
          <a:r>
            <a:rPr lang="en-US" sz="2000" dirty="0">
              <a:latin typeface="+mn-lt"/>
              <a:cs typeface="Calibri" panose="020F0502020204030204" pitchFamily="34" charset="0"/>
            </a:rPr>
            <a:t>Kelly Evans-Wilson </a:t>
          </a:r>
        </a:p>
      </dgm:t>
    </dgm:pt>
    <dgm:pt modelId="{2C693AF8-7898-464E-8D90-1F63CF0C43C7}" type="sibTrans" cxnId="{7AE83782-65C3-4F5E-A216-B593340B49C9}">
      <dgm:prSet/>
      <dgm:spPr/>
      <dgm:t>
        <a:bodyPr/>
        <a:lstStyle/>
        <a:p>
          <a:endParaRPr lang="en-US"/>
        </a:p>
      </dgm:t>
    </dgm:pt>
    <dgm:pt modelId="{44BDAC43-3781-435B-B27F-E351FE67F6FD}" type="parTrans" cxnId="{7AE83782-65C3-4F5E-A216-B593340B49C9}">
      <dgm:prSet/>
      <dgm:spPr/>
      <dgm:t>
        <a:bodyPr/>
        <a:lstStyle/>
        <a:p>
          <a:endParaRPr lang="en-US"/>
        </a:p>
      </dgm:t>
    </dgm:pt>
    <dgm:pt modelId="{371B2EF8-0956-45A0-A50F-763BCA133687}">
      <dgm:prSet custT="1"/>
      <dgm:spPr/>
      <dgm:t>
        <a:bodyPr/>
        <a:lstStyle/>
        <a:p>
          <a:r>
            <a:rPr lang="en-US" sz="2000" u="none" dirty="0">
              <a:latin typeface="+mn-lt"/>
              <a:cs typeface="Calibri" panose="020F0502020204030204" pitchFamily="34" charset="0"/>
            </a:rPr>
            <a:t>Yuerong Sweetland</a:t>
          </a:r>
          <a:endParaRPr lang="en-US" sz="2000" dirty="0">
            <a:latin typeface="+mn-lt"/>
          </a:endParaRPr>
        </a:p>
      </dgm:t>
    </dgm:pt>
    <dgm:pt modelId="{3677B8C5-AEE7-4CB1-BC51-64EF8F88E616}" type="sibTrans" cxnId="{D304AC89-3EF9-4885-A92E-4A6B2158E754}">
      <dgm:prSet/>
      <dgm:spPr/>
      <dgm:t>
        <a:bodyPr/>
        <a:lstStyle/>
        <a:p>
          <a:endParaRPr lang="en-US"/>
        </a:p>
      </dgm:t>
    </dgm:pt>
    <dgm:pt modelId="{62E77FA5-4709-484C-89D9-6D018848F4AE}" type="parTrans" cxnId="{D304AC89-3EF9-4885-A92E-4A6B2158E754}">
      <dgm:prSet/>
      <dgm:spPr/>
      <dgm:t>
        <a:bodyPr/>
        <a:lstStyle/>
        <a:p>
          <a:endParaRPr lang="en-US"/>
        </a:p>
      </dgm:t>
    </dgm:pt>
    <dgm:pt modelId="{F174BD43-19C2-497B-AE07-0C15EA0D0EE3}">
      <dgm:prSet/>
      <dgm:spPr/>
      <dgm:t>
        <a:bodyPr/>
        <a:lstStyle/>
        <a:p>
          <a:r>
            <a:rPr lang="en-US" dirty="0"/>
            <a:t>Kris Coble</a:t>
          </a:r>
        </a:p>
      </dgm:t>
    </dgm:pt>
    <dgm:pt modelId="{AF980C7C-80AE-414F-AB31-0DD617C5F59F}" type="sibTrans" cxnId="{2201A564-791D-4BA4-BBFA-F16E38E98EBD}">
      <dgm:prSet/>
      <dgm:spPr/>
      <dgm:t>
        <a:bodyPr/>
        <a:lstStyle/>
        <a:p>
          <a:endParaRPr lang="en-US"/>
        </a:p>
      </dgm:t>
    </dgm:pt>
    <dgm:pt modelId="{9FF8FCF7-8B6C-4033-8F6A-69A307644BE7}" type="parTrans" cxnId="{2201A564-791D-4BA4-BBFA-F16E38E98EBD}">
      <dgm:prSet/>
      <dgm:spPr/>
      <dgm:t>
        <a:bodyPr/>
        <a:lstStyle/>
        <a:p>
          <a:endParaRPr lang="en-US"/>
        </a:p>
      </dgm:t>
    </dgm:pt>
    <dgm:pt modelId="{EE27B216-AE5A-4B77-A46D-950AB3808922}">
      <dgm:prSet/>
      <dgm:spPr/>
      <dgm:t>
        <a:bodyPr/>
        <a:lstStyle/>
        <a:p>
          <a:r>
            <a:rPr lang="en-US" b="0" i="0" dirty="0"/>
            <a:t>Stephen Schreiber</a:t>
          </a:r>
        </a:p>
      </dgm:t>
    </dgm:pt>
    <dgm:pt modelId="{DA9AB2D6-EDC2-4901-8C48-060DFD674DA4}" type="sibTrans" cxnId="{9A7D45C2-6D94-406F-B459-E442DFC2C3CC}">
      <dgm:prSet/>
      <dgm:spPr/>
      <dgm:t>
        <a:bodyPr/>
        <a:lstStyle/>
        <a:p>
          <a:endParaRPr lang="en-US"/>
        </a:p>
      </dgm:t>
    </dgm:pt>
    <dgm:pt modelId="{A309B6BC-4B78-4B5C-9C08-6ED96780204D}" type="parTrans" cxnId="{9A7D45C2-6D94-406F-B459-E442DFC2C3CC}">
      <dgm:prSet/>
      <dgm:spPr/>
      <dgm:t>
        <a:bodyPr/>
        <a:lstStyle/>
        <a:p>
          <a:endParaRPr lang="en-US"/>
        </a:p>
      </dgm:t>
    </dgm:pt>
    <dgm:pt modelId="{DDFC0CA5-E4AC-46E4-957C-0CEF3D30C4D4}">
      <dgm:prSet/>
      <dgm:spPr/>
      <dgm:t>
        <a:bodyPr/>
        <a:lstStyle/>
        <a:p>
          <a:r>
            <a:rPr lang="en-US" b="0" i="0" dirty="0"/>
            <a:t>Travis </a:t>
          </a:r>
          <a:r>
            <a:rPr lang="en-US" b="0" i="0" dirty="0" err="1"/>
            <a:t>Raber</a:t>
          </a:r>
          <a:endParaRPr lang="en-US" b="0" i="0" dirty="0"/>
        </a:p>
      </dgm:t>
    </dgm:pt>
    <dgm:pt modelId="{14E963B8-1689-4FAB-9974-6978AB0B6F85}" type="sibTrans" cxnId="{FB74E319-4A37-4877-8FE1-9765B7BED4B3}">
      <dgm:prSet/>
      <dgm:spPr/>
      <dgm:t>
        <a:bodyPr/>
        <a:lstStyle/>
        <a:p>
          <a:endParaRPr lang="en-US"/>
        </a:p>
      </dgm:t>
    </dgm:pt>
    <dgm:pt modelId="{E163E14F-A291-4C77-A2AA-093D3CDB0EB1}" type="parTrans" cxnId="{FB74E319-4A37-4877-8FE1-9765B7BED4B3}">
      <dgm:prSet/>
      <dgm:spPr/>
      <dgm:t>
        <a:bodyPr/>
        <a:lstStyle/>
        <a:p>
          <a:endParaRPr lang="en-US"/>
        </a:p>
      </dgm:t>
    </dgm:pt>
    <dgm:pt modelId="{4AADEBC5-F8AE-4F92-AFA6-FA4C80E7E19C}">
      <dgm:prSet/>
      <dgm:spPr/>
      <dgm:t>
        <a:bodyPr/>
        <a:lstStyle/>
        <a:p>
          <a:r>
            <a:rPr lang="en-US" b="0" i="0" dirty="0"/>
            <a:t>Mary Bynum</a:t>
          </a:r>
        </a:p>
      </dgm:t>
    </dgm:pt>
    <dgm:pt modelId="{3C6B9305-B2B2-4921-A740-09FE5280C8A9}" type="sibTrans" cxnId="{139D17D5-0410-4705-810E-F274CFD66C92}">
      <dgm:prSet/>
      <dgm:spPr/>
      <dgm:t>
        <a:bodyPr/>
        <a:lstStyle/>
        <a:p>
          <a:endParaRPr lang="en-US"/>
        </a:p>
      </dgm:t>
    </dgm:pt>
    <dgm:pt modelId="{D83C154B-DB96-48FD-B5AA-797A431868BB}" type="parTrans" cxnId="{139D17D5-0410-4705-810E-F274CFD66C92}">
      <dgm:prSet/>
      <dgm:spPr/>
      <dgm:t>
        <a:bodyPr/>
        <a:lstStyle/>
        <a:p>
          <a:endParaRPr lang="en-US"/>
        </a:p>
      </dgm:t>
    </dgm:pt>
    <dgm:pt modelId="{F8185BC2-1654-453B-A9F3-8ACB81AC2F18}">
      <dgm:prSet/>
      <dgm:spPr/>
      <dgm:t>
        <a:bodyPr/>
        <a:lstStyle/>
        <a:p>
          <a:r>
            <a:rPr lang="en-US" b="0" i="0" dirty="0"/>
            <a:t>Joel Gardner</a:t>
          </a:r>
        </a:p>
      </dgm:t>
    </dgm:pt>
    <dgm:pt modelId="{AA4CA8EC-D110-4457-82C6-34EBE0E3D4A6}" type="sibTrans" cxnId="{4D18EBBC-ECC3-4899-82CE-729CEFE58DE9}">
      <dgm:prSet/>
      <dgm:spPr/>
      <dgm:t>
        <a:bodyPr/>
        <a:lstStyle/>
        <a:p>
          <a:endParaRPr lang="en-US"/>
        </a:p>
      </dgm:t>
    </dgm:pt>
    <dgm:pt modelId="{A47FC048-BCC8-4B20-AD63-84E25FD213C8}" type="parTrans" cxnId="{4D18EBBC-ECC3-4899-82CE-729CEFE58DE9}">
      <dgm:prSet/>
      <dgm:spPr/>
      <dgm:t>
        <a:bodyPr/>
        <a:lstStyle/>
        <a:p>
          <a:endParaRPr lang="en-US"/>
        </a:p>
      </dgm:t>
    </dgm:pt>
    <dgm:pt modelId="{4F7AFD49-27D0-4501-9C12-B20F40152CEB}">
      <dgm:prSet/>
      <dgm:spPr/>
      <dgm:t>
        <a:bodyPr/>
        <a:lstStyle/>
        <a:p>
          <a:r>
            <a:rPr lang="en-US" b="0" i="0" dirty="0"/>
            <a:t>Bruce Ramsey</a:t>
          </a:r>
        </a:p>
      </dgm:t>
    </dgm:pt>
    <dgm:pt modelId="{6017C6E0-15B1-4010-99FC-AD48C1B25654}" type="sibTrans" cxnId="{E89298A8-34C2-4D48-AC6D-418F126A66CA}">
      <dgm:prSet/>
      <dgm:spPr/>
      <dgm:t>
        <a:bodyPr/>
        <a:lstStyle/>
        <a:p>
          <a:endParaRPr lang="en-US"/>
        </a:p>
      </dgm:t>
    </dgm:pt>
    <dgm:pt modelId="{B66BD950-7EAD-4BCA-A032-3491FD8733FB}" type="parTrans" cxnId="{E89298A8-34C2-4D48-AC6D-418F126A66CA}">
      <dgm:prSet/>
      <dgm:spPr/>
      <dgm:t>
        <a:bodyPr/>
        <a:lstStyle/>
        <a:p>
          <a:endParaRPr lang="en-US"/>
        </a:p>
      </dgm:t>
    </dgm:pt>
    <dgm:pt modelId="{CF18A1E3-0D22-4101-ADA9-DA9D582ED67B}">
      <dgm:prSet/>
      <dgm:spPr/>
      <dgm:t>
        <a:bodyPr/>
        <a:lstStyle/>
        <a:p>
          <a:r>
            <a:rPr lang="en-US" b="0" i="0" dirty="0"/>
            <a:t>Kelly Renner</a:t>
          </a:r>
          <a:endParaRPr lang="en-US" dirty="0"/>
        </a:p>
      </dgm:t>
    </dgm:pt>
    <dgm:pt modelId="{65F07841-3EDD-43EA-B730-D97B717F1B14}" type="sibTrans" cxnId="{29881227-DAE9-4648-9240-44A3B9361368}">
      <dgm:prSet/>
      <dgm:spPr/>
      <dgm:t>
        <a:bodyPr/>
        <a:lstStyle/>
        <a:p>
          <a:endParaRPr lang="en-US"/>
        </a:p>
      </dgm:t>
    </dgm:pt>
    <dgm:pt modelId="{8CF65390-9424-4C6F-9E84-E4999E92AE5D}" type="parTrans" cxnId="{29881227-DAE9-4648-9240-44A3B9361368}">
      <dgm:prSet/>
      <dgm:spPr/>
      <dgm:t>
        <a:bodyPr/>
        <a:lstStyle/>
        <a:p>
          <a:endParaRPr lang="en-US"/>
        </a:p>
      </dgm:t>
    </dgm:pt>
    <dgm:pt modelId="{F4FE93C5-3AAF-4861-BAA8-DD58472E3070}" type="pres">
      <dgm:prSet presAssocID="{0B9CC7C5-8F87-4DD8-9BEA-A8C22B03F537}" presName="Name0" presStyleCnt="0">
        <dgm:presLayoutVars>
          <dgm:dir/>
          <dgm:animLvl val="lvl"/>
          <dgm:resizeHandles val="exact"/>
        </dgm:presLayoutVars>
      </dgm:prSet>
      <dgm:spPr/>
    </dgm:pt>
    <dgm:pt modelId="{A77A82B0-26F5-44A8-B7BA-072D34D10278}" type="pres">
      <dgm:prSet presAssocID="{0B9CC7C5-8F87-4DD8-9BEA-A8C22B03F537}" presName="tSp" presStyleCnt="0"/>
      <dgm:spPr/>
    </dgm:pt>
    <dgm:pt modelId="{9E8C6976-FAE0-4841-AF06-82A4FFB848ED}" type="pres">
      <dgm:prSet presAssocID="{0B9CC7C5-8F87-4DD8-9BEA-A8C22B03F537}" presName="bSp" presStyleCnt="0"/>
      <dgm:spPr/>
    </dgm:pt>
    <dgm:pt modelId="{708DB08D-374B-43B3-9D30-8E7D5D24A0C5}" type="pres">
      <dgm:prSet presAssocID="{0B9CC7C5-8F87-4DD8-9BEA-A8C22B03F537}" presName="process" presStyleCnt="0"/>
      <dgm:spPr/>
    </dgm:pt>
    <dgm:pt modelId="{AE28C9D7-BD49-43B1-B30A-88861DC764F8}" type="pres">
      <dgm:prSet presAssocID="{BE7F871B-C3F0-4AED-813E-3897111D89CA}" presName="composite1" presStyleCnt="0"/>
      <dgm:spPr/>
    </dgm:pt>
    <dgm:pt modelId="{022204BE-B6AB-4DCC-AE9D-360B070B0564}" type="pres">
      <dgm:prSet presAssocID="{BE7F871B-C3F0-4AED-813E-3897111D89CA}" presName="dummyNode1" presStyleLbl="node1" presStyleIdx="0" presStyleCnt="3"/>
      <dgm:spPr/>
    </dgm:pt>
    <dgm:pt modelId="{79D0CF24-1A02-4A3D-AF9F-303286BE31BA}" type="pres">
      <dgm:prSet presAssocID="{BE7F871B-C3F0-4AED-813E-3897111D89CA}" presName="childNode1" presStyleLbl="bgAcc1" presStyleIdx="0" presStyleCnt="3">
        <dgm:presLayoutVars>
          <dgm:bulletEnabled val="1"/>
        </dgm:presLayoutVars>
      </dgm:prSet>
      <dgm:spPr/>
    </dgm:pt>
    <dgm:pt modelId="{AECB943A-AD6B-4518-9CE1-94BB0098715C}" type="pres">
      <dgm:prSet presAssocID="{BE7F871B-C3F0-4AED-813E-3897111D89CA}" presName="childNode1tx" presStyleLbl="bgAcc1" presStyleIdx="0" presStyleCnt="3">
        <dgm:presLayoutVars>
          <dgm:bulletEnabled val="1"/>
        </dgm:presLayoutVars>
      </dgm:prSet>
      <dgm:spPr/>
    </dgm:pt>
    <dgm:pt modelId="{C95F207F-37A4-47D7-B1AC-F7D1D492C976}" type="pres">
      <dgm:prSet presAssocID="{BE7F871B-C3F0-4AED-813E-3897111D89CA}" presName="parentNode1" presStyleLbl="node1" presStyleIdx="0" presStyleCnt="3">
        <dgm:presLayoutVars>
          <dgm:chMax val="1"/>
          <dgm:bulletEnabled val="1"/>
        </dgm:presLayoutVars>
      </dgm:prSet>
      <dgm:spPr/>
    </dgm:pt>
    <dgm:pt modelId="{66CD3BCE-F9F7-4900-8864-E25B329E630F}" type="pres">
      <dgm:prSet presAssocID="{BE7F871B-C3F0-4AED-813E-3897111D89CA}" presName="connSite1" presStyleCnt="0"/>
      <dgm:spPr/>
    </dgm:pt>
    <dgm:pt modelId="{EC564C30-A0A8-497B-B064-9A0FC93594A3}" type="pres">
      <dgm:prSet presAssocID="{DE4861EB-A9DC-4A3D-AC86-7C20A1E54FBF}" presName="Name9" presStyleLbl="sibTrans2D1" presStyleIdx="0" presStyleCnt="2"/>
      <dgm:spPr/>
    </dgm:pt>
    <dgm:pt modelId="{386CDFCF-AFDF-4E64-ABAD-E2C18F26D403}" type="pres">
      <dgm:prSet presAssocID="{2075AE83-027D-4F32-8EC7-13C536437C32}" presName="composite2" presStyleCnt="0"/>
      <dgm:spPr/>
    </dgm:pt>
    <dgm:pt modelId="{E5F043D9-C474-4532-B5FC-9964C0AEEDFB}" type="pres">
      <dgm:prSet presAssocID="{2075AE83-027D-4F32-8EC7-13C536437C32}" presName="dummyNode2" presStyleLbl="node1" presStyleIdx="0" presStyleCnt="3"/>
      <dgm:spPr/>
    </dgm:pt>
    <dgm:pt modelId="{9F869DE2-802E-44C6-8BA5-86FC7BF9A373}" type="pres">
      <dgm:prSet presAssocID="{2075AE83-027D-4F32-8EC7-13C536437C32}" presName="childNode2" presStyleLbl="bgAcc1" presStyleIdx="1" presStyleCnt="3">
        <dgm:presLayoutVars>
          <dgm:bulletEnabled val="1"/>
        </dgm:presLayoutVars>
      </dgm:prSet>
      <dgm:spPr/>
    </dgm:pt>
    <dgm:pt modelId="{673958BB-8C7B-449F-83BE-EEF22B54BD4A}" type="pres">
      <dgm:prSet presAssocID="{2075AE83-027D-4F32-8EC7-13C536437C32}" presName="childNode2tx" presStyleLbl="bgAcc1" presStyleIdx="1" presStyleCnt="3">
        <dgm:presLayoutVars>
          <dgm:bulletEnabled val="1"/>
        </dgm:presLayoutVars>
      </dgm:prSet>
      <dgm:spPr/>
    </dgm:pt>
    <dgm:pt modelId="{54B4EDD6-A17E-4602-8696-73BE53BA6579}" type="pres">
      <dgm:prSet presAssocID="{2075AE83-027D-4F32-8EC7-13C536437C32}" presName="parentNode2" presStyleLbl="node1" presStyleIdx="1" presStyleCnt="3">
        <dgm:presLayoutVars>
          <dgm:chMax val="0"/>
          <dgm:bulletEnabled val="1"/>
        </dgm:presLayoutVars>
      </dgm:prSet>
      <dgm:spPr/>
    </dgm:pt>
    <dgm:pt modelId="{5DE7EBE6-89CE-4369-8A7B-F8AFB8573115}" type="pres">
      <dgm:prSet presAssocID="{2075AE83-027D-4F32-8EC7-13C536437C32}" presName="connSite2" presStyleCnt="0"/>
      <dgm:spPr/>
    </dgm:pt>
    <dgm:pt modelId="{FB6FC0F4-2D06-4A91-8AB6-FBA90019F53F}" type="pres">
      <dgm:prSet presAssocID="{10641D5D-936B-4563-98F8-D93608ADA9C6}" presName="Name18" presStyleLbl="sibTrans2D1" presStyleIdx="1" presStyleCnt="2"/>
      <dgm:spPr/>
    </dgm:pt>
    <dgm:pt modelId="{C3BF05B3-0F6B-4670-98C7-969614CE8C6F}" type="pres">
      <dgm:prSet presAssocID="{E81A89EC-6BD0-40BA-BD12-D47B4820C1EA}" presName="composite1" presStyleCnt="0"/>
      <dgm:spPr/>
    </dgm:pt>
    <dgm:pt modelId="{3C0BFC69-6956-4070-A6A1-CA05C9F0E83F}" type="pres">
      <dgm:prSet presAssocID="{E81A89EC-6BD0-40BA-BD12-D47B4820C1EA}" presName="dummyNode1" presStyleLbl="node1" presStyleIdx="1" presStyleCnt="3"/>
      <dgm:spPr/>
    </dgm:pt>
    <dgm:pt modelId="{81D71C61-11F7-4391-BC8B-877A71EE760F}" type="pres">
      <dgm:prSet presAssocID="{E81A89EC-6BD0-40BA-BD12-D47B4820C1EA}" presName="childNode1" presStyleLbl="bgAcc1" presStyleIdx="2" presStyleCnt="3">
        <dgm:presLayoutVars>
          <dgm:bulletEnabled val="1"/>
        </dgm:presLayoutVars>
      </dgm:prSet>
      <dgm:spPr/>
    </dgm:pt>
    <dgm:pt modelId="{3AB427F4-AF1F-4D99-92A1-39A8DAEF041A}" type="pres">
      <dgm:prSet presAssocID="{E81A89EC-6BD0-40BA-BD12-D47B4820C1EA}" presName="childNode1tx" presStyleLbl="bgAcc1" presStyleIdx="2" presStyleCnt="3">
        <dgm:presLayoutVars>
          <dgm:bulletEnabled val="1"/>
        </dgm:presLayoutVars>
      </dgm:prSet>
      <dgm:spPr/>
    </dgm:pt>
    <dgm:pt modelId="{6D350261-BA24-4AEE-8B52-7634826E3211}" type="pres">
      <dgm:prSet presAssocID="{E81A89EC-6BD0-40BA-BD12-D47B4820C1EA}" presName="parentNode1" presStyleLbl="node1" presStyleIdx="2" presStyleCnt="3">
        <dgm:presLayoutVars>
          <dgm:chMax val="1"/>
          <dgm:bulletEnabled val="1"/>
        </dgm:presLayoutVars>
      </dgm:prSet>
      <dgm:spPr/>
    </dgm:pt>
    <dgm:pt modelId="{9880CCB3-F0DB-4171-9AC7-49FDC0590B24}" type="pres">
      <dgm:prSet presAssocID="{E81A89EC-6BD0-40BA-BD12-D47B4820C1EA}" presName="connSite1" presStyleCnt="0"/>
      <dgm:spPr/>
    </dgm:pt>
  </dgm:ptLst>
  <dgm:cxnLst>
    <dgm:cxn modelId="{B31E8900-1F7C-4C11-ACD4-5CD668E1AE65}" type="presOf" srcId="{EE27B216-AE5A-4B77-A46D-950AB3808922}" destId="{673958BB-8C7B-449F-83BE-EEF22B54BD4A}" srcOrd="1" destOrd="2" presId="urn:microsoft.com/office/officeart/2005/8/layout/hProcess4"/>
    <dgm:cxn modelId="{0B04AC03-E456-4216-A61A-71CE150E9325}" type="presOf" srcId="{371B2EF8-0956-45A0-A50F-763BCA133687}" destId="{81D71C61-11F7-4391-BC8B-877A71EE760F}" srcOrd="0" destOrd="2" presId="urn:microsoft.com/office/officeart/2005/8/layout/hProcess4"/>
    <dgm:cxn modelId="{3A6FA517-ECD3-482E-BF8B-E3982B332EE4}" type="presOf" srcId="{3CED35B0-DEC3-4094-A1FD-26C670D02CEB}" destId="{79D0CF24-1A02-4A3D-AF9F-303286BE31BA}" srcOrd="0" destOrd="0" presId="urn:microsoft.com/office/officeart/2005/8/layout/hProcess4"/>
    <dgm:cxn modelId="{FB74E319-4A37-4877-8FE1-9765B7BED4B3}" srcId="{2075AE83-027D-4F32-8EC7-13C536437C32}" destId="{DDFC0CA5-E4AC-46E4-957C-0CEF3D30C4D4}" srcOrd="3" destOrd="0" parTransId="{E163E14F-A291-4C77-A2AA-093D3CDB0EB1}" sibTransId="{14E963B8-1689-4FAB-9974-6978AB0B6F85}"/>
    <dgm:cxn modelId="{6A10E71B-F7ED-4376-96A0-65005BA07C10}" type="presOf" srcId="{E07160B0-91E5-4A47-B691-66B0C1E00CEA}" destId="{9F869DE2-802E-44C6-8BA5-86FC7BF9A373}" srcOrd="0" destOrd="0" presId="urn:microsoft.com/office/officeart/2005/8/layout/hProcess4"/>
    <dgm:cxn modelId="{58547D1C-C05F-43A4-ABEE-9EDE2ECC3CC6}" type="presOf" srcId="{5BBD8E21-5E19-413D-A0CE-5241AEEE4E19}" destId="{9F869DE2-802E-44C6-8BA5-86FC7BF9A373}" srcOrd="0" destOrd="4" presId="urn:microsoft.com/office/officeart/2005/8/layout/hProcess4"/>
    <dgm:cxn modelId="{5A57F523-7D08-4EAD-8405-9427957ECE3A}" type="presOf" srcId="{4F7AFD49-27D0-4501-9C12-B20F40152CEB}" destId="{79D0CF24-1A02-4A3D-AF9F-303286BE31BA}" srcOrd="0" destOrd="3" presId="urn:microsoft.com/office/officeart/2005/8/layout/hProcess4"/>
    <dgm:cxn modelId="{29881227-DAE9-4648-9240-44A3B9361368}" srcId="{BE7F871B-C3F0-4AED-813E-3897111D89CA}" destId="{CF18A1E3-0D22-4101-ADA9-DA9D582ED67B}" srcOrd="4" destOrd="0" parTransId="{8CF65390-9424-4C6F-9E84-E4999E92AE5D}" sibTransId="{65F07841-3EDD-43EA-B730-D97B717F1B14}"/>
    <dgm:cxn modelId="{6CECC928-ABA1-4EE0-9873-1CDF509C5BEC}" type="presOf" srcId="{2075AE83-027D-4F32-8EC7-13C536437C32}" destId="{54B4EDD6-A17E-4602-8696-73BE53BA6579}" srcOrd="0" destOrd="0" presId="urn:microsoft.com/office/officeart/2005/8/layout/hProcess4"/>
    <dgm:cxn modelId="{AF85232C-064F-44A6-BB1D-5F476DA2EA9E}" type="presOf" srcId="{0EB5138F-294C-4179-A347-A1CFE9B2C7CA}" destId="{81D71C61-11F7-4391-BC8B-877A71EE760F}" srcOrd="0" destOrd="1" presId="urn:microsoft.com/office/officeart/2005/8/layout/hProcess4"/>
    <dgm:cxn modelId="{1ACB6D35-8FEA-4847-95B4-8AA843023AD5}" srcId="{BE7F871B-C3F0-4AED-813E-3897111D89CA}" destId="{3CED35B0-DEC3-4094-A1FD-26C670D02CEB}" srcOrd="0" destOrd="0" parTransId="{B0E69E0A-0AE1-4544-A2DE-35FCD386C8AE}" sibTransId="{C0CD2996-7E10-48E2-A2C5-32BE6993DEE0}"/>
    <dgm:cxn modelId="{793FBB37-DF79-48DD-9243-2D8BFBC5E916}" type="presOf" srcId="{F8185BC2-1654-453B-A9F3-8ACB81AC2F18}" destId="{79D0CF24-1A02-4A3D-AF9F-303286BE31BA}" srcOrd="0" destOrd="2" presId="urn:microsoft.com/office/officeart/2005/8/layout/hProcess4"/>
    <dgm:cxn modelId="{D706EF38-15B0-4F1A-8876-BA75C60262CB}" type="presOf" srcId="{371B2EF8-0956-45A0-A50F-763BCA133687}" destId="{3AB427F4-AF1F-4D99-92A1-39A8DAEF041A}" srcOrd="1" destOrd="2" presId="urn:microsoft.com/office/officeart/2005/8/layout/hProcess4"/>
    <dgm:cxn modelId="{5C75303F-E47A-491E-A40E-8EFE38EB9DB8}" type="presOf" srcId="{BB19F8E7-5109-4B91-8F16-D890C0DF303C}" destId="{81D71C61-11F7-4391-BC8B-877A71EE760F}" srcOrd="0" destOrd="0" presId="urn:microsoft.com/office/officeart/2005/8/layout/hProcess4"/>
    <dgm:cxn modelId="{CD96875D-D965-4E28-AE96-A786B50A4ED7}" type="presOf" srcId="{DE4861EB-A9DC-4A3D-AC86-7C20A1E54FBF}" destId="{EC564C30-A0A8-497B-B064-9A0FC93594A3}" srcOrd="0" destOrd="0" presId="urn:microsoft.com/office/officeart/2005/8/layout/hProcess4"/>
    <dgm:cxn modelId="{6C40EE42-ED82-468B-BED2-AA63013000EE}" srcId="{0B9CC7C5-8F87-4DD8-9BEA-A8C22B03F537}" destId="{2075AE83-027D-4F32-8EC7-13C536437C32}" srcOrd="1" destOrd="0" parTransId="{5376466A-AD8D-4EFF-B0EE-508AC535D215}" sibTransId="{10641D5D-936B-4563-98F8-D93608ADA9C6}"/>
    <dgm:cxn modelId="{2201A564-791D-4BA4-BBFA-F16E38E98EBD}" srcId="{2075AE83-027D-4F32-8EC7-13C536437C32}" destId="{F174BD43-19C2-497B-AE07-0C15EA0D0EE3}" srcOrd="1" destOrd="0" parTransId="{9FF8FCF7-8B6C-4033-8F6A-69A307644BE7}" sibTransId="{AF980C7C-80AE-414F-AB31-0DD617C5F59F}"/>
    <dgm:cxn modelId="{E6D1AE49-121C-45D4-AD92-F48C5F5B491E}" type="presOf" srcId="{E07160B0-91E5-4A47-B691-66B0C1E00CEA}" destId="{673958BB-8C7B-449F-83BE-EEF22B54BD4A}" srcOrd="1" destOrd="0" presId="urn:microsoft.com/office/officeart/2005/8/layout/hProcess4"/>
    <dgm:cxn modelId="{2617166C-6797-4F65-AA28-6575A5E21F45}" type="presOf" srcId="{F174BD43-19C2-497B-AE07-0C15EA0D0EE3}" destId="{673958BB-8C7B-449F-83BE-EEF22B54BD4A}" srcOrd="1" destOrd="1" presId="urn:microsoft.com/office/officeart/2005/8/layout/hProcess4"/>
    <dgm:cxn modelId="{43CADE4C-9AED-4B36-B40D-470BC97699F6}" type="presOf" srcId="{DDFC0CA5-E4AC-46E4-957C-0CEF3D30C4D4}" destId="{673958BB-8C7B-449F-83BE-EEF22B54BD4A}" srcOrd="1" destOrd="3" presId="urn:microsoft.com/office/officeart/2005/8/layout/hProcess4"/>
    <dgm:cxn modelId="{13F92152-F76E-4EB0-B673-4D027D9D3CCD}" srcId="{2075AE83-027D-4F32-8EC7-13C536437C32}" destId="{5BBD8E21-5E19-413D-A0CE-5241AEEE4E19}" srcOrd="4" destOrd="0" parTransId="{7C4FDA89-C9CF-4361-B27E-801A6C3E377E}" sibTransId="{8688839A-3B42-41BA-9621-75C56DC69205}"/>
    <dgm:cxn modelId="{970F6353-DE01-4626-B404-D755A939DCAD}" type="presOf" srcId="{E81A89EC-6BD0-40BA-BD12-D47B4820C1EA}" destId="{6D350261-BA24-4AEE-8B52-7634826E3211}" srcOrd="0" destOrd="0" presId="urn:microsoft.com/office/officeart/2005/8/layout/hProcess4"/>
    <dgm:cxn modelId="{45F1B275-49E7-4DB5-9D1C-9C62A8FD2E0A}" type="presOf" srcId="{0EB5138F-294C-4179-A347-A1CFE9B2C7CA}" destId="{3AB427F4-AF1F-4D99-92A1-39A8DAEF041A}" srcOrd="1" destOrd="1" presId="urn:microsoft.com/office/officeart/2005/8/layout/hProcess4"/>
    <dgm:cxn modelId="{83B75057-18AE-445C-B841-BDA582B718B6}" type="presOf" srcId="{4AADEBC5-F8AE-4F92-AFA6-FA4C80E7E19C}" destId="{79D0CF24-1A02-4A3D-AF9F-303286BE31BA}" srcOrd="0" destOrd="1" presId="urn:microsoft.com/office/officeart/2005/8/layout/hProcess4"/>
    <dgm:cxn modelId="{CA402379-969D-4513-859A-B88428708BA9}" type="presOf" srcId="{BB19F8E7-5109-4B91-8F16-D890C0DF303C}" destId="{3AB427F4-AF1F-4D99-92A1-39A8DAEF041A}" srcOrd="1" destOrd="0" presId="urn:microsoft.com/office/officeart/2005/8/layout/hProcess4"/>
    <dgm:cxn modelId="{54B9C95A-055F-4FBA-8566-592A5C2F70FC}" srcId="{0B9CC7C5-8F87-4DD8-9BEA-A8C22B03F537}" destId="{E81A89EC-6BD0-40BA-BD12-D47B4820C1EA}" srcOrd="2" destOrd="0" parTransId="{D2EB5985-072D-4F55-8AA9-C20C148906C6}" sibTransId="{82D768A1-A208-4B16-8786-CD33D33CE134}"/>
    <dgm:cxn modelId="{FE82D57B-5627-4B7D-B8D8-839A97D570DE}" type="presOf" srcId="{F8185BC2-1654-453B-A9F3-8ACB81AC2F18}" destId="{AECB943A-AD6B-4518-9CE1-94BB0098715C}" srcOrd="1" destOrd="2" presId="urn:microsoft.com/office/officeart/2005/8/layout/hProcess4"/>
    <dgm:cxn modelId="{7AE83782-65C3-4F5E-A216-B593340B49C9}" srcId="{E81A89EC-6BD0-40BA-BD12-D47B4820C1EA}" destId="{0EB5138F-294C-4179-A347-A1CFE9B2C7CA}" srcOrd="1" destOrd="0" parTransId="{44BDAC43-3781-435B-B27F-E351FE67F6FD}" sibTransId="{2C693AF8-7898-464E-8D90-1F63CF0C43C7}"/>
    <dgm:cxn modelId="{D304AC89-3EF9-4885-A92E-4A6B2158E754}" srcId="{E81A89EC-6BD0-40BA-BD12-D47B4820C1EA}" destId="{371B2EF8-0956-45A0-A50F-763BCA133687}" srcOrd="2" destOrd="0" parTransId="{62E77FA5-4709-484C-89D9-6D018848F4AE}" sibTransId="{3677B8C5-AEE7-4CB1-BC51-64EF8F88E616}"/>
    <dgm:cxn modelId="{5C36678F-811A-4AD3-A24A-1204BFCE99A1}" type="presOf" srcId="{10641D5D-936B-4563-98F8-D93608ADA9C6}" destId="{FB6FC0F4-2D06-4A91-8AB6-FBA90019F53F}" srcOrd="0" destOrd="0" presId="urn:microsoft.com/office/officeart/2005/8/layout/hProcess4"/>
    <dgm:cxn modelId="{45E5EA8F-2617-4E39-8326-7B84E220595D}" type="presOf" srcId="{CF18A1E3-0D22-4101-ADA9-DA9D582ED67B}" destId="{AECB943A-AD6B-4518-9CE1-94BB0098715C}" srcOrd="1" destOrd="4" presId="urn:microsoft.com/office/officeart/2005/8/layout/hProcess4"/>
    <dgm:cxn modelId="{56A7E592-3467-4715-9676-933934AF71B0}" type="presOf" srcId="{F174BD43-19C2-497B-AE07-0C15EA0D0EE3}" destId="{9F869DE2-802E-44C6-8BA5-86FC7BF9A373}" srcOrd="0" destOrd="1" presId="urn:microsoft.com/office/officeart/2005/8/layout/hProcess4"/>
    <dgm:cxn modelId="{B8C5039F-DA01-4300-A591-5B5584F26D1F}" type="presOf" srcId="{4AADEBC5-F8AE-4F92-AFA6-FA4C80E7E19C}" destId="{AECB943A-AD6B-4518-9CE1-94BB0098715C}" srcOrd="1" destOrd="1" presId="urn:microsoft.com/office/officeart/2005/8/layout/hProcess4"/>
    <dgm:cxn modelId="{5F2C82A2-563C-41A0-8AA4-6E9D8FBA7FB3}" type="presOf" srcId="{0B9CC7C5-8F87-4DD8-9BEA-A8C22B03F537}" destId="{F4FE93C5-3AAF-4861-BAA8-DD58472E3070}" srcOrd="0" destOrd="0" presId="urn:microsoft.com/office/officeart/2005/8/layout/hProcess4"/>
    <dgm:cxn modelId="{E89298A8-34C2-4D48-AC6D-418F126A66CA}" srcId="{BE7F871B-C3F0-4AED-813E-3897111D89CA}" destId="{4F7AFD49-27D0-4501-9C12-B20F40152CEB}" srcOrd="3" destOrd="0" parTransId="{B66BD950-7EAD-4BCA-A032-3491FD8733FB}" sibTransId="{6017C6E0-15B1-4010-99FC-AD48C1B25654}"/>
    <dgm:cxn modelId="{0E6D65AB-CE8E-4719-BA90-4E515B98039D}" type="presOf" srcId="{CF18A1E3-0D22-4101-ADA9-DA9D582ED67B}" destId="{79D0CF24-1A02-4A3D-AF9F-303286BE31BA}" srcOrd="0" destOrd="4" presId="urn:microsoft.com/office/officeart/2005/8/layout/hProcess4"/>
    <dgm:cxn modelId="{4781E1B0-F618-44FF-AD2C-4231033E097D}" srcId="{E81A89EC-6BD0-40BA-BD12-D47B4820C1EA}" destId="{BB19F8E7-5109-4B91-8F16-D890C0DF303C}" srcOrd="0" destOrd="0" parTransId="{7993F544-E350-442C-B369-21C8CDD4BC03}" sibTransId="{8AFCE19C-D7BB-4978-9750-079D90002303}"/>
    <dgm:cxn modelId="{4D18EBBC-ECC3-4899-82CE-729CEFE58DE9}" srcId="{BE7F871B-C3F0-4AED-813E-3897111D89CA}" destId="{F8185BC2-1654-453B-A9F3-8ACB81AC2F18}" srcOrd="2" destOrd="0" parTransId="{A47FC048-BCC8-4B20-AD63-84E25FD213C8}" sibTransId="{AA4CA8EC-D110-4457-82C6-34EBE0E3D4A6}"/>
    <dgm:cxn modelId="{155745BD-33A8-410D-8F3B-F9D21BAFD312}" type="presOf" srcId="{BE7F871B-C3F0-4AED-813E-3897111D89CA}" destId="{C95F207F-37A4-47D7-B1AC-F7D1D492C976}" srcOrd="0" destOrd="0" presId="urn:microsoft.com/office/officeart/2005/8/layout/hProcess4"/>
    <dgm:cxn modelId="{9A7D45C2-6D94-406F-B459-E442DFC2C3CC}" srcId="{2075AE83-027D-4F32-8EC7-13C536437C32}" destId="{EE27B216-AE5A-4B77-A46D-950AB3808922}" srcOrd="2" destOrd="0" parTransId="{A309B6BC-4B78-4B5C-9C08-6ED96780204D}" sibTransId="{DA9AB2D6-EDC2-4901-8C48-060DFD674DA4}"/>
    <dgm:cxn modelId="{AA9202CE-F347-4752-B7B7-FA51B13D84FF}" type="presOf" srcId="{DDFC0CA5-E4AC-46E4-957C-0CEF3D30C4D4}" destId="{9F869DE2-802E-44C6-8BA5-86FC7BF9A373}" srcOrd="0" destOrd="3" presId="urn:microsoft.com/office/officeart/2005/8/layout/hProcess4"/>
    <dgm:cxn modelId="{70405ECF-F45F-425F-9CCF-74025288FF4A}" type="presOf" srcId="{5BBD8E21-5E19-413D-A0CE-5241AEEE4E19}" destId="{673958BB-8C7B-449F-83BE-EEF22B54BD4A}" srcOrd="1" destOrd="4" presId="urn:microsoft.com/office/officeart/2005/8/layout/hProcess4"/>
    <dgm:cxn modelId="{139D17D5-0410-4705-810E-F274CFD66C92}" srcId="{BE7F871B-C3F0-4AED-813E-3897111D89CA}" destId="{4AADEBC5-F8AE-4F92-AFA6-FA4C80E7E19C}" srcOrd="1" destOrd="0" parTransId="{D83C154B-DB96-48FD-B5AA-797A431868BB}" sibTransId="{3C6B9305-B2B2-4921-A740-09FE5280C8A9}"/>
    <dgm:cxn modelId="{1A828FD8-36B1-4737-BA01-943D4549FA55}" type="presOf" srcId="{EE27B216-AE5A-4B77-A46D-950AB3808922}" destId="{9F869DE2-802E-44C6-8BA5-86FC7BF9A373}" srcOrd="0" destOrd="2" presId="urn:microsoft.com/office/officeart/2005/8/layout/hProcess4"/>
    <dgm:cxn modelId="{E2C607E1-5E4E-4640-A932-1641D864EDE3}" srcId="{0B9CC7C5-8F87-4DD8-9BEA-A8C22B03F537}" destId="{BE7F871B-C3F0-4AED-813E-3897111D89CA}" srcOrd="0" destOrd="0" parTransId="{54D560AD-9ADC-44BD-AC2F-9C45F7959D6C}" sibTransId="{DE4861EB-A9DC-4A3D-AC86-7C20A1E54FBF}"/>
    <dgm:cxn modelId="{F77084E4-250C-4301-A661-395746BF2F04}" srcId="{2075AE83-027D-4F32-8EC7-13C536437C32}" destId="{E07160B0-91E5-4A47-B691-66B0C1E00CEA}" srcOrd="0" destOrd="0" parTransId="{D3558878-2332-485B-A362-4908BA2DB1D4}" sibTransId="{77629C2E-F05D-445A-AD5A-E0239588E96E}"/>
    <dgm:cxn modelId="{3BCBD5EE-18A6-4AB0-BFE4-CCA68AA4914D}" type="presOf" srcId="{4F7AFD49-27D0-4501-9C12-B20F40152CEB}" destId="{AECB943A-AD6B-4518-9CE1-94BB0098715C}" srcOrd="1" destOrd="3" presId="urn:microsoft.com/office/officeart/2005/8/layout/hProcess4"/>
    <dgm:cxn modelId="{392AFDFD-6888-4602-BC5E-1EC9E90F49B7}" type="presOf" srcId="{3CED35B0-DEC3-4094-A1FD-26C670D02CEB}" destId="{AECB943A-AD6B-4518-9CE1-94BB0098715C}" srcOrd="1" destOrd="0" presId="urn:microsoft.com/office/officeart/2005/8/layout/hProcess4"/>
    <dgm:cxn modelId="{78D9E74F-FFDD-46DE-9BB0-D57613FF5621}" type="presParOf" srcId="{F4FE93C5-3AAF-4861-BAA8-DD58472E3070}" destId="{A77A82B0-26F5-44A8-B7BA-072D34D10278}" srcOrd="0" destOrd="0" presId="urn:microsoft.com/office/officeart/2005/8/layout/hProcess4"/>
    <dgm:cxn modelId="{E25AE7E3-5F8A-4017-BDFF-6865E91CD38A}" type="presParOf" srcId="{F4FE93C5-3AAF-4861-BAA8-DD58472E3070}" destId="{9E8C6976-FAE0-4841-AF06-82A4FFB848ED}" srcOrd="1" destOrd="0" presId="urn:microsoft.com/office/officeart/2005/8/layout/hProcess4"/>
    <dgm:cxn modelId="{3A9BFFC7-70C0-4A25-8043-DF73AB49B4D0}" type="presParOf" srcId="{F4FE93C5-3AAF-4861-BAA8-DD58472E3070}" destId="{708DB08D-374B-43B3-9D30-8E7D5D24A0C5}" srcOrd="2" destOrd="0" presId="urn:microsoft.com/office/officeart/2005/8/layout/hProcess4"/>
    <dgm:cxn modelId="{83D503C5-19C6-47BB-81EA-6385A9B49C79}" type="presParOf" srcId="{708DB08D-374B-43B3-9D30-8E7D5D24A0C5}" destId="{AE28C9D7-BD49-43B1-B30A-88861DC764F8}" srcOrd="0" destOrd="0" presId="urn:microsoft.com/office/officeart/2005/8/layout/hProcess4"/>
    <dgm:cxn modelId="{7B449391-B9D2-436A-9277-CDE751C7C152}" type="presParOf" srcId="{AE28C9D7-BD49-43B1-B30A-88861DC764F8}" destId="{022204BE-B6AB-4DCC-AE9D-360B070B0564}" srcOrd="0" destOrd="0" presId="urn:microsoft.com/office/officeart/2005/8/layout/hProcess4"/>
    <dgm:cxn modelId="{3758C322-112E-4E6C-9178-805FC61ACD8B}" type="presParOf" srcId="{AE28C9D7-BD49-43B1-B30A-88861DC764F8}" destId="{79D0CF24-1A02-4A3D-AF9F-303286BE31BA}" srcOrd="1" destOrd="0" presId="urn:microsoft.com/office/officeart/2005/8/layout/hProcess4"/>
    <dgm:cxn modelId="{A32DEF83-B6F5-4C0E-A1E2-F24D6EA08C74}" type="presParOf" srcId="{AE28C9D7-BD49-43B1-B30A-88861DC764F8}" destId="{AECB943A-AD6B-4518-9CE1-94BB0098715C}" srcOrd="2" destOrd="0" presId="urn:microsoft.com/office/officeart/2005/8/layout/hProcess4"/>
    <dgm:cxn modelId="{9EA52FD4-D8EC-49A1-9694-4471C937B014}" type="presParOf" srcId="{AE28C9D7-BD49-43B1-B30A-88861DC764F8}" destId="{C95F207F-37A4-47D7-B1AC-F7D1D492C976}" srcOrd="3" destOrd="0" presId="urn:microsoft.com/office/officeart/2005/8/layout/hProcess4"/>
    <dgm:cxn modelId="{EA713F36-62F7-4515-99A4-34183F30F5AC}" type="presParOf" srcId="{AE28C9D7-BD49-43B1-B30A-88861DC764F8}" destId="{66CD3BCE-F9F7-4900-8864-E25B329E630F}" srcOrd="4" destOrd="0" presId="urn:microsoft.com/office/officeart/2005/8/layout/hProcess4"/>
    <dgm:cxn modelId="{B3BE8009-08EF-438C-B78B-F06ED93EB209}" type="presParOf" srcId="{708DB08D-374B-43B3-9D30-8E7D5D24A0C5}" destId="{EC564C30-A0A8-497B-B064-9A0FC93594A3}" srcOrd="1" destOrd="0" presId="urn:microsoft.com/office/officeart/2005/8/layout/hProcess4"/>
    <dgm:cxn modelId="{7822AC55-37A0-48C9-81CD-2725774799B2}" type="presParOf" srcId="{708DB08D-374B-43B3-9D30-8E7D5D24A0C5}" destId="{386CDFCF-AFDF-4E64-ABAD-E2C18F26D403}" srcOrd="2" destOrd="0" presId="urn:microsoft.com/office/officeart/2005/8/layout/hProcess4"/>
    <dgm:cxn modelId="{72181E5D-FECD-4235-90E0-7774A5B17EF3}" type="presParOf" srcId="{386CDFCF-AFDF-4E64-ABAD-E2C18F26D403}" destId="{E5F043D9-C474-4532-B5FC-9964C0AEEDFB}" srcOrd="0" destOrd="0" presId="urn:microsoft.com/office/officeart/2005/8/layout/hProcess4"/>
    <dgm:cxn modelId="{0A09C0E0-61B4-4ED7-B713-8E4B22891965}" type="presParOf" srcId="{386CDFCF-AFDF-4E64-ABAD-E2C18F26D403}" destId="{9F869DE2-802E-44C6-8BA5-86FC7BF9A373}" srcOrd="1" destOrd="0" presId="urn:microsoft.com/office/officeart/2005/8/layout/hProcess4"/>
    <dgm:cxn modelId="{023EC305-4757-47D7-AC18-3EB81A7F02E8}" type="presParOf" srcId="{386CDFCF-AFDF-4E64-ABAD-E2C18F26D403}" destId="{673958BB-8C7B-449F-83BE-EEF22B54BD4A}" srcOrd="2" destOrd="0" presId="urn:microsoft.com/office/officeart/2005/8/layout/hProcess4"/>
    <dgm:cxn modelId="{F5E28E8C-0BAE-4695-99E8-534CD0415F47}" type="presParOf" srcId="{386CDFCF-AFDF-4E64-ABAD-E2C18F26D403}" destId="{54B4EDD6-A17E-4602-8696-73BE53BA6579}" srcOrd="3" destOrd="0" presId="urn:microsoft.com/office/officeart/2005/8/layout/hProcess4"/>
    <dgm:cxn modelId="{15F87D09-CEDA-4378-BF6A-3CBFF243C886}" type="presParOf" srcId="{386CDFCF-AFDF-4E64-ABAD-E2C18F26D403}" destId="{5DE7EBE6-89CE-4369-8A7B-F8AFB8573115}" srcOrd="4" destOrd="0" presId="urn:microsoft.com/office/officeart/2005/8/layout/hProcess4"/>
    <dgm:cxn modelId="{B9CA2286-D02A-448B-90A4-853DBD5F21CB}" type="presParOf" srcId="{708DB08D-374B-43B3-9D30-8E7D5D24A0C5}" destId="{FB6FC0F4-2D06-4A91-8AB6-FBA90019F53F}" srcOrd="3" destOrd="0" presId="urn:microsoft.com/office/officeart/2005/8/layout/hProcess4"/>
    <dgm:cxn modelId="{0A69AC28-DE2A-4A1F-8F5A-33A5DD589FA3}" type="presParOf" srcId="{708DB08D-374B-43B3-9D30-8E7D5D24A0C5}" destId="{C3BF05B3-0F6B-4670-98C7-969614CE8C6F}" srcOrd="4" destOrd="0" presId="urn:microsoft.com/office/officeart/2005/8/layout/hProcess4"/>
    <dgm:cxn modelId="{B387F0E3-0141-48F8-B17C-008A71F4A4BA}" type="presParOf" srcId="{C3BF05B3-0F6B-4670-98C7-969614CE8C6F}" destId="{3C0BFC69-6956-4070-A6A1-CA05C9F0E83F}" srcOrd="0" destOrd="0" presId="urn:microsoft.com/office/officeart/2005/8/layout/hProcess4"/>
    <dgm:cxn modelId="{AE0C92EA-FD39-4F23-97B0-0E8EF842A9F8}" type="presParOf" srcId="{C3BF05B3-0F6B-4670-98C7-969614CE8C6F}" destId="{81D71C61-11F7-4391-BC8B-877A71EE760F}" srcOrd="1" destOrd="0" presId="urn:microsoft.com/office/officeart/2005/8/layout/hProcess4"/>
    <dgm:cxn modelId="{8175D36C-B1E1-46E4-98EB-D58EC065AD38}" type="presParOf" srcId="{C3BF05B3-0F6B-4670-98C7-969614CE8C6F}" destId="{3AB427F4-AF1F-4D99-92A1-39A8DAEF041A}" srcOrd="2" destOrd="0" presId="urn:microsoft.com/office/officeart/2005/8/layout/hProcess4"/>
    <dgm:cxn modelId="{A6ADE031-1809-4EB5-9338-800DEB0B2D62}" type="presParOf" srcId="{C3BF05B3-0F6B-4670-98C7-969614CE8C6F}" destId="{6D350261-BA24-4AEE-8B52-7634826E3211}" srcOrd="3" destOrd="0" presId="urn:microsoft.com/office/officeart/2005/8/layout/hProcess4"/>
    <dgm:cxn modelId="{61965753-8CD6-41AE-8530-A64D94C1B58B}" type="presParOf" srcId="{C3BF05B3-0F6B-4670-98C7-969614CE8C6F}" destId="{9880CCB3-F0DB-4171-9AC7-49FDC0590B24}"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6FFD36-DED8-4EF6-8989-55EC0A26A579}"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E1D67F43-16DF-4D40-BD12-954E5112DD15}">
      <dgm:prSet phldrT="[Text]"/>
      <dgm:spPr/>
      <dgm:t>
        <a:bodyPr/>
        <a:lstStyle/>
        <a:p>
          <a:r>
            <a:rPr lang="en-US" dirty="0"/>
            <a:t>Change Management</a:t>
          </a:r>
        </a:p>
      </dgm:t>
    </dgm:pt>
    <dgm:pt modelId="{5494DBF7-C6DF-4886-B61F-A2AF453F3BF9}" type="parTrans" cxnId="{5A74DDC0-60AF-4939-8D7C-0722C95F56B4}">
      <dgm:prSet/>
      <dgm:spPr/>
      <dgm:t>
        <a:bodyPr/>
        <a:lstStyle/>
        <a:p>
          <a:endParaRPr lang="en-US"/>
        </a:p>
      </dgm:t>
    </dgm:pt>
    <dgm:pt modelId="{9FB54F57-629F-4D9F-A745-2631B0A9EABA}" type="sibTrans" cxnId="{5A74DDC0-60AF-4939-8D7C-0722C95F56B4}">
      <dgm:prSet/>
      <dgm:spPr/>
      <dgm:t>
        <a:bodyPr/>
        <a:lstStyle/>
        <a:p>
          <a:endParaRPr lang="en-US"/>
        </a:p>
      </dgm:t>
    </dgm:pt>
    <dgm:pt modelId="{AB68D5E8-223A-4070-A4B0-4CAB8E9BA8CD}">
      <dgm:prSet phldrT="[Text]"/>
      <dgm:spPr/>
      <dgm:t>
        <a:bodyPr/>
        <a:lstStyle/>
        <a:p>
          <a:r>
            <a:rPr lang="en-US" dirty="0"/>
            <a:t>Communication</a:t>
          </a:r>
        </a:p>
      </dgm:t>
    </dgm:pt>
    <dgm:pt modelId="{B993908D-44F9-401B-BE00-D04044E499DA}" type="parTrans" cxnId="{97C53F64-C750-42E1-9C4B-B728007C3BC5}">
      <dgm:prSet/>
      <dgm:spPr/>
      <dgm:t>
        <a:bodyPr/>
        <a:lstStyle/>
        <a:p>
          <a:endParaRPr lang="en-US"/>
        </a:p>
      </dgm:t>
    </dgm:pt>
    <dgm:pt modelId="{1C06D410-A5B7-4966-9EBD-8691F893FB6C}" type="sibTrans" cxnId="{97C53F64-C750-42E1-9C4B-B728007C3BC5}">
      <dgm:prSet/>
      <dgm:spPr/>
      <dgm:t>
        <a:bodyPr/>
        <a:lstStyle/>
        <a:p>
          <a:endParaRPr lang="en-US"/>
        </a:p>
      </dgm:t>
    </dgm:pt>
    <dgm:pt modelId="{503A06A6-59A0-4A67-9AFD-AAD18D8BF970}">
      <dgm:prSet phldrT="[Text]"/>
      <dgm:spPr/>
      <dgm:t>
        <a:bodyPr/>
        <a:lstStyle/>
        <a:p>
          <a:r>
            <a:rPr lang="en-US" dirty="0"/>
            <a:t>Stakeholder Support</a:t>
          </a:r>
        </a:p>
      </dgm:t>
    </dgm:pt>
    <dgm:pt modelId="{CE863577-E38D-46F0-9723-869AC26F1E62}" type="parTrans" cxnId="{407AE79A-917F-4145-9F19-2821CB97567A}">
      <dgm:prSet/>
      <dgm:spPr/>
      <dgm:t>
        <a:bodyPr/>
        <a:lstStyle/>
        <a:p>
          <a:endParaRPr lang="en-US"/>
        </a:p>
      </dgm:t>
    </dgm:pt>
    <dgm:pt modelId="{54F3ED7E-4800-411D-9D98-4016C441A35B}" type="sibTrans" cxnId="{407AE79A-917F-4145-9F19-2821CB97567A}">
      <dgm:prSet/>
      <dgm:spPr/>
      <dgm:t>
        <a:bodyPr/>
        <a:lstStyle/>
        <a:p>
          <a:endParaRPr lang="en-US"/>
        </a:p>
      </dgm:t>
    </dgm:pt>
    <dgm:pt modelId="{F3FC6A9C-9DC2-4F48-B71E-A4563F8BF45F}">
      <dgm:prSet phldrT="[Text]"/>
      <dgm:spPr/>
      <dgm:t>
        <a:bodyPr/>
        <a:lstStyle/>
        <a:p>
          <a:r>
            <a:rPr lang="en-US" dirty="0"/>
            <a:t>Training and Support</a:t>
          </a:r>
        </a:p>
      </dgm:t>
    </dgm:pt>
    <dgm:pt modelId="{C74ED080-F859-432A-B221-137262AA09D3}" type="parTrans" cxnId="{46D56A41-ABD7-4AFB-BF46-D81CD00729A6}">
      <dgm:prSet/>
      <dgm:spPr/>
      <dgm:t>
        <a:bodyPr/>
        <a:lstStyle/>
        <a:p>
          <a:endParaRPr lang="en-US"/>
        </a:p>
      </dgm:t>
    </dgm:pt>
    <dgm:pt modelId="{CC225870-4623-4140-A054-24A19EB528C1}" type="sibTrans" cxnId="{46D56A41-ABD7-4AFB-BF46-D81CD00729A6}">
      <dgm:prSet/>
      <dgm:spPr/>
      <dgm:t>
        <a:bodyPr/>
        <a:lstStyle/>
        <a:p>
          <a:endParaRPr lang="en-US"/>
        </a:p>
      </dgm:t>
    </dgm:pt>
    <dgm:pt modelId="{E8EF4726-0C5E-4B4F-A1A3-13AE2648D4AA}">
      <dgm:prSet phldrT="[Text]"/>
      <dgm:spPr/>
      <dgm:t>
        <a:bodyPr/>
        <a:lstStyle/>
        <a:p>
          <a:r>
            <a:rPr lang="en-US" dirty="0"/>
            <a:t>Resistance Management </a:t>
          </a:r>
        </a:p>
      </dgm:t>
    </dgm:pt>
    <dgm:pt modelId="{1118539D-7258-4D78-A3CC-B1E8A829A528}" type="parTrans" cxnId="{0A2FA4DB-98B8-4449-A261-BD21633D2862}">
      <dgm:prSet/>
      <dgm:spPr/>
      <dgm:t>
        <a:bodyPr/>
        <a:lstStyle/>
        <a:p>
          <a:endParaRPr lang="en-US"/>
        </a:p>
      </dgm:t>
    </dgm:pt>
    <dgm:pt modelId="{4A334362-752E-4140-882F-317F90D75DA7}" type="sibTrans" cxnId="{0A2FA4DB-98B8-4449-A261-BD21633D2862}">
      <dgm:prSet/>
      <dgm:spPr/>
      <dgm:t>
        <a:bodyPr/>
        <a:lstStyle/>
        <a:p>
          <a:endParaRPr lang="en-US"/>
        </a:p>
      </dgm:t>
    </dgm:pt>
    <dgm:pt modelId="{8FE59B97-8960-40E9-9290-DE27E17E298F}">
      <dgm:prSet/>
      <dgm:spPr/>
      <dgm:t>
        <a:bodyPr/>
        <a:lstStyle/>
        <a:p>
          <a:r>
            <a:rPr lang="en-US" dirty="0"/>
            <a:t>Recognition and Rewards</a:t>
          </a:r>
        </a:p>
      </dgm:t>
    </dgm:pt>
    <dgm:pt modelId="{272D6953-02AD-4A03-A493-D90701CEB6E3}" type="parTrans" cxnId="{DCB7ABD4-D6BC-49FE-AF6E-F66E1B188453}">
      <dgm:prSet/>
      <dgm:spPr/>
      <dgm:t>
        <a:bodyPr/>
        <a:lstStyle/>
        <a:p>
          <a:endParaRPr lang="en-US"/>
        </a:p>
      </dgm:t>
    </dgm:pt>
    <dgm:pt modelId="{6A7C46AC-6052-4D79-ABD3-F12EFD668AC8}" type="sibTrans" cxnId="{DCB7ABD4-D6BC-49FE-AF6E-F66E1B188453}">
      <dgm:prSet/>
      <dgm:spPr/>
      <dgm:t>
        <a:bodyPr/>
        <a:lstStyle/>
        <a:p>
          <a:endParaRPr lang="en-US"/>
        </a:p>
      </dgm:t>
    </dgm:pt>
    <dgm:pt modelId="{DD2D6056-48EF-46AF-A0A3-D12BA990C00B}">
      <dgm:prSet/>
      <dgm:spPr/>
      <dgm:t>
        <a:bodyPr/>
        <a:lstStyle/>
        <a:p>
          <a:r>
            <a:rPr lang="en-US" dirty="0"/>
            <a:t>Monitoring and Evaluation</a:t>
          </a:r>
        </a:p>
      </dgm:t>
    </dgm:pt>
    <dgm:pt modelId="{88326B4A-DC0E-43D0-8626-98FF1D0B64DC}" type="parTrans" cxnId="{DCC19ACB-6B20-4E1F-A3BB-B713FD4876BB}">
      <dgm:prSet/>
      <dgm:spPr/>
      <dgm:t>
        <a:bodyPr/>
        <a:lstStyle/>
        <a:p>
          <a:endParaRPr lang="en-US"/>
        </a:p>
      </dgm:t>
    </dgm:pt>
    <dgm:pt modelId="{F99610C7-0614-4DC1-9202-51511CB641F9}" type="sibTrans" cxnId="{DCC19ACB-6B20-4E1F-A3BB-B713FD4876BB}">
      <dgm:prSet/>
      <dgm:spPr/>
      <dgm:t>
        <a:bodyPr/>
        <a:lstStyle/>
        <a:p>
          <a:endParaRPr lang="en-US"/>
        </a:p>
      </dgm:t>
    </dgm:pt>
    <dgm:pt modelId="{18C5D925-4C7C-4D0A-AFDD-C8A44CE3F2DA}" type="pres">
      <dgm:prSet presAssocID="{3A6FFD36-DED8-4EF6-8989-55EC0A26A579}" presName="composite" presStyleCnt="0">
        <dgm:presLayoutVars>
          <dgm:chMax val="1"/>
          <dgm:dir/>
          <dgm:resizeHandles val="exact"/>
        </dgm:presLayoutVars>
      </dgm:prSet>
      <dgm:spPr/>
    </dgm:pt>
    <dgm:pt modelId="{5CB4D6DC-EE0F-4F27-97E6-E7EAD27B5879}" type="pres">
      <dgm:prSet presAssocID="{3A6FFD36-DED8-4EF6-8989-55EC0A26A579}" presName="radial" presStyleCnt="0">
        <dgm:presLayoutVars>
          <dgm:animLvl val="ctr"/>
        </dgm:presLayoutVars>
      </dgm:prSet>
      <dgm:spPr/>
    </dgm:pt>
    <dgm:pt modelId="{E894D62E-724B-4B1C-9AB4-91DEBB83D548}" type="pres">
      <dgm:prSet presAssocID="{E1D67F43-16DF-4D40-BD12-954E5112DD15}" presName="centerShape" presStyleLbl="vennNode1" presStyleIdx="0" presStyleCnt="7"/>
      <dgm:spPr/>
    </dgm:pt>
    <dgm:pt modelId="{4D0414B0-DC6C-4EFD-AB82-463115F543E6}" type="pres">
      <dgm:prSet presAssocID="{AB68D5E8-223A-4070-A4B0-4CAB8E9BA8CD}" presName="node" presStyleLbl="vennNode1" presStyleIdx="1" presStyleCnt="7">
        <dgm:presLayoutVars>
          <dgm:bulletEnabled val="1"/>
        </dgm:presLayoutVars>
      </dgm:prSet>
      <dgm:spPr/>
    </dgm:pt>
    <dgm:pt modelId="{A1424D13-197D-4087-BFC0-C41C18DFD0A9}" type="pres">
      <dgm:prSet presAssocID="{503A06A6-59A0-4A67-9AFD-AAD18D8BF970}" presName="node" presStyleLbl="vennNode1" presStyleIdx="2" presStyleCnt="7">
        <dgm:presLayoutVars>
          <dgm:bulletEnabled val="1"/>
        </dgm:presLayoutVars>
      </dgm:prSet>
      <dgm:spPr/>
    </dgm:pt>
    <dgm:pt modelId="{4A22DC4A-0CFE-462D-83B3-5579AA77818D}" type="pres">
      <dgm:prSet presAssocID="{F3FC6A9C-9DC2-4F48-B71E-A4563F8BF45F}" presName="node" presStyleLbl="vennNode1" presStyleIdx="3" presStyleCnt="7">
        <dgm:presLayoutVars>
          <dgm:bulletEnabled val="1"/>
        </dgm:presLayoutVars>
      </dgm:prSet>
      <dgm:spPr/>
    </dgm:pt>
    <dgm:pt modelId="{810D0121-7C42-4BD8-94A2-350E81759C0E}" type="pres">
      <dgm:prSet presAssocID="{E8EF4726-0C5E-4B4F-A1A3-13AE2648D4AA}" presName="node" presStyleLbl="vennNode1" presStyleIdx="4" presStyleCnt="7">
        <dgm:presLayoutVars>
          <dgm:bulletEnabled val="1"/>
        </dgm:presLayoutVars>
      </dgm:prSet>
      <dgm:spPr/>
    </dgm:pt>
    <dgm:pt modelId="{19EAA848-95B5-42A5-842D-1C6D1D26498F}" type="pres">
      <dgm:prSet presAssocID="{8FE59B97-8960-40E9-9290-DE27E17E298F}" presName="node" presStyleLbl="vennNode1" presStyleIdx="5" presStyleCnt="7">
        <dgm:presLayoutVars>
          <dgm:bulletEnabled val="1"/>
        </dgm:presLayoutVars>
      </dgm:prSet>
      <dgm:spPr/>
    </dgm:pt>
    <dgm:pt modelId="{15D7E409-D63F-4757-9F4E-B2DEDD3AE670}" type="pres">
      <dgm:prSet presAssocID="{DD2D6056-48EF-46AF-A0A3-D12BA990C00B}" presName="node" presStyleLbl="vennNode1" presStyleIdx="6" presStyleCnt="7">
        <dgm:presLayoutVars>
          <dgm:bulletEnabled val="1"/>
        </dgm:presLayoutVars>
      </dgm:prSet>
      <dgm:spPr/>
    </dgm:pt>
  </dgm:ptLst>
  <dgm:cxnLst>
    <dgm:cxn modelId="{0E025706-F4EC-4D14-A2C1-1227DAB27DFF}" type="presOf" srcId="{3A6FFD36-DED8-4EF6-8989-55EC0A26A579}" destId="{18C5D925-4C7C-4D0A-AFDD-C8A44CE3F2DA}" srcOrd="0" destOrd="0" presId="urn:microsoft.com/office/officeart/2005/8/layout/radial3"/>
    <dgm:cxn modelId="{5AB46D19-AE34-48FE-A186-AE0A49673411}" type="presOf" srcId="{AB68D5E8-223A-4070-A4B0-4CAB8E9BA8CD}" destId="{4D0414B0-DC6C-4EFD-AB82-463115F543E6}" srcOrd="0" destOrd="0" presId="urn:microsoft.com/office/officeart/2005/8/layout/radial3"/>
    <dgm:cxn modelId="{1D12971F-4602-4310-8D5E-85290633CDC4}" type="presOf" srcId="{E1D67F43-16DF-4D40-BD12-954E5112DD15}" destId="{E894D62E-724B-4B1C-9AB4-91DEBB83D548}" srcOrd="0" destOrd="0" presId="urn:microsoft.com/office/officeart/2005/8/layout/radial3"/>
    <dgm:cxn modelId="{9765E128-4190-42F2-903A-D82B3ADBF4AA}" type="presOf" srcId="{E8EF4726-0C5E-4B4F-A1A3-13AE2648D4AA}" destId="{810D0121-7C42-4BD8-94A2-350E81759C0E}" srcOrd="0" destOrd="0" presId="urn:microsoft.com/office/officeart/2005/8/layout/radial3"/>
    <dgm:cxn modelId="{B6CB9336-D4C0-41F8-8312-C10450F8A4BA}" type="presOf" srcId="{503A06A6-59A0-4A67-9AFD-AAD18D8BF970}" destId="{A1424D13-197D-4087-BFC0-C41C18DFD0A9}" srcOrd="0" destOrd="0" presId="urn:microsoft.com/office/officeart/2005/8/layout/radial3"/>
    <dgm:cxn modelId="{46D56A41-ABD7-4AFB-BF46-D81CD00729A6}" srcId="{E1D67F43-16DF-4D40-BD12-954E5112DD15}" destId="{F3FC6A9C-9DC2-4F48-B71E-A4563F8BF45F}" srcOrd="2" destOrd="0" parTransId="{C74ED080-F859-432A-B221-137262AA09D3}" sibTransId="{CC225870-4623-4140-A054-24A19EB528C1}"/>
    <dgm:cxn modelId="{97C53F64-C750-42E1-9C4B-B728007C3BC5}" srcId="{E1D67F43-16DF-4D40-BD12-954E5112DD15}" destId="{AB68D5E8-223A-4070-A4B0-4CAB8E9BA8CD}" srcOrd="0" destOrd="0" parTransId="{B993908D-44F9-401B-BE00-D04044E499DA}" sibTransId="{1C06D410-A5B7-4966-9EBD-8691F893FB6C}"/>
    <dgm:cxn modelId="{47FF3250-0913-46E5-9595-ADF956A8AAB1}" type="presOf" srcId="{F3FC6A9C-9DC2-4F48-B71E-A4563F8BF45F}" destId="{4A22DC4A-0CFE-462D-83B3-5579AA77818D}" srcOrd="0" destOrd="0" presId="urn:microsoft.com/office/officeart/2005/8/layout/radial3"/>
    <dgm:cxn modelId="{407AE79A-917F-4145-9F19-2821CB97567A}" srcId="{E1D67F43-16DF-4D40-BD12-954E5112DD15}" destId="{503A06A6-59A0-4A67-9AFD-AAD18D8BF970}" srcOrd="1" destOrd="0" parTransId="{CE863577-E38D-46F0-9723-869AC26F1E62}" sibTransId="{54F3ED7E-4800-411D-9D98-4016C441A35B}"/>
    <dgm:cxn modelId="{E8B086A6-7D23-443E-9831-E127C4659566}" type="presOf" srcId="{8FE59B97-8960-40E9-9290-DE27E17E298F}" destId="{19EAA848-95B5-42A5-842D-1C6D1D26498F}" srcOrd="0" destOrd="0" presId="urn:microsoft.com/office/officeart/2005/8/layout/radial3"/>
    <dgm:cxn modelId="{5A74DDC0-60AF-4939-8D7C-0722C95F56B4}" srcId="{3A6FFD36-DED8-4EF6-8989-55EC0A26A579}" destId="{E1D67F43-16DF-4D40-BD12-954E5112DD15}" srcOrd="0" destOrd="0" parTransId="{5494DBF7-C6DF-4886-B61F-A2AF453F3BF9}" sibTransId="{9FB54F57-629F-4D9F-A745-2631B0A9EABA}"/>
    <dgm:cxn modelId="{DCC19ACB-6B20-4E1F-A3BB-B713FD4876BB}" srcId="{E1D67F43-16DF-4D40-BD12-954E5112DD15}" destId="{DD2D6056-48EF-46AF-A0A3-D12BA990C00B}" srcOrd="5" destOrd="0" parTransId="{88326B4A-DC0E-43D0-8626-98FF1D0B64DC}" sibTransId="{F99610C7-0614-4DC1-9202-51511CB641F9}"/>
    <dgm:cxn modelId="{DCB7ABD4-D6BC-49FE-AF6E-F66E1B188453}" srcId="{E1D67F43-16DF-4D40-BD12-954E5112DD15}" destId="{8FE59B97-8960-40E9-9290-DE27E17E298F}" srcOrd="4" destOrd="0" parTransId="{272D6953-02AD-4A03-A493-D90701CEB6E3}" sibTransId="{6A7C46AC-6052-4D79-ABD3-F12EFD668AC8}"/>
    <dgm:cxn modelId="{0A2FA4DB-98B8-4449-A261-BD21633D2862}" srcId="{E1D67F43-16DF-4D40-BD12-954E5112DD15}" destId="{E8EF4726-0C5E-4B4F-A1A3-13AE2648D4AA}" srcOrd="3" destOrd="0" parTransId="{1118539D-7258-4D78-A3CC-B1E8A829A528}" sibTransId="{4A334362-752E-4140-882F-317F90D75DA7}"/>
    <dgm:cxn modelId="{4857F0FA-CD55-4AF9-B2DC-F08782DAB2FD}" type="presOf" srcId="{DD2D6056-48EF-46AF-A0A3-D12BA990C00B}" destId="{15D7E409-D63F-4757-9F4E-B2DEDD3AE670}" srcOrd="0" destOrd="0" presId="urn:microsoft.com/office/officeart/2005/8/layout/radial3"/>
    <dgm:cxn modelId="{06DC8B00-E4F7-47B9-B1CF-A787502E302F}" type="presParOf" srcId="{18C5D925-4C7C-4D0A-AFDD-C8A44CE3F2DA}" destId="{5CB4D6DC-EE0F-4F27-97E6-E7EAD27B5879}" srcOrd="0" destOrd="0" presId="urn:microsoft.com/office/officeart/2005/8/layout/radial3"/>
    <dgm:cxn modelId="{BB5FF3D2-FFC8-4558-B42E-AB4718C8BBA4}" type="presParOf" srcId="{5CB4D6DC-EE0F-4F27-97E6-E7EAD27B5879}" destId="{E894D62E-724B-4B1C-9AB4-91DEBB83D548}" srcOrd="0" destOrd="0" presId="urn:microsoft.com/office/officeart/2005/8/layout/radial3"/>
    <dgm:cxn modelId="{299EDB41-46DE-4B27-97DF-056AD10C5DDB}" type="presParOf" srcId="{5CB4D6DC-EE0F-4F27-97E6-E7EAD27B5879}" destId="{4D0414B0-DC6C-4EFD-AB82-463115F543E6}" srcOrd="1" destOrd="0" presId="urn:microsoft.com/office/officeart/2005/8/layout/radial3"/>
    <dgm:cxn modelId="{954DF464-FC88-435B-BDE7-C9D35DEB007D}" type="presParOf" srcId="{5CB4D6DC-EE0F-4F27-97E6-E7EAD27B5879}" destId="{A1424D13-197D-4087-BFC0-C41C18DFD0A9}" srcOrd="2" destOrd="0" presId="urn:microsoft.com/office/officeart/2005/8/layout/radial3"/>
    <dgm:cxn modelId="{715398C1-9469-47FD-BE75-C8285C4B4444}" type="presParOf" srcId="{5CB4D6DC-EE0F-4F27-97E6-E7EAD27B5879}" destId="{4A22DC4A-0CFE-462D-83B3-5579AA77818D}" srcOrd="3" destOrd="0" presId="urn:microsoft.com/office/officeart/2005/8/layout/radial3"/>
    <dgm:cxn modelId="{76E90432-0220-480A-946D-133438C2A3B7}" type="presParOf" srcId="{5CB4D6DC-EE0F-4F27-97E6-E7EAD27B5879}" destId="{810D0121-7C42-4BD8-94A2-350E81759C0E}" srcOrd="4" destOrd="0" presId="urn:microsoft.com/office/officeart/2005/8/layout/radial3"/>
    <dgm:cxn modelId="{2F4B7FD9-936B-49B9-B756-93AB9F0EF885}" type="presParOf" srcId="{5CB4D6DC-EE0F-4F27-97E6-E7EAD27B5879}" destId="{19EAA848-95B5-42A5-842D-1C6D1D26498F}" srcOrd="5" destOrd="0" presId="urn:microsoft.com/office/officeart/2005/8/layout/radial3"/>
    <dgm:cxn modelId="{F67966D2-1D48-4D6B-865B-F1AB1F4A1701}" type="presParOf" srcId="{5CB4D6DC-EE0F-4F27-97E6-E7EAD27B5879}" destId="{15D7E409-D63F-4757-9F4E-B2DEDD3AE670}" srcOrd="6"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55167A-1411-41B5-8AFA-77E9C8CFD22A}" type="doc">
      <dgm:prSet loTypeId="urn:microsoft.com/office/officeart/2009/layout/CircleArrowProcess" loCatId="cycle" qsTypeId="urn:microsoft.com/office/officeart/2005/8/quickstyle/simple1" qsCatId="simple" csTypeId="urn:microsoft.com/office/officeart/2005/8/colors/accent1_2" csCatId="accent1" phldr="1"/>
      <dgm:spPr/>
    </dgm:pt>
    <dgm:pt modelId="{F3AC6E1B-0EE9-4ABD-A746-7CE12DF7459E}">
      <dgm:prSet phldrT="[Text]"/>
      <dgm:spPr/>
      <dgm:t>
        <a:bodyPr/>
        <a:lstStyle/>
        <a:p>
          <a:r>
            <a:rPr lang="en-US" dirty="0"/>
            <a:t>Mindset</a:t>
          </a:r>
        </a:p>
      </dgm:t>
    </dgm:pt>
    <dgm:pt modelId="{0B89D98E-4854-4200-AAD3-7FE7036F04DB}" type="parTrans" cxnId="{0443ADC3-24A5-4442-AC42-84A52D7E6BAA}">
      <dgm:prSet/>
      <dgm:spPr/>
      <dgm:t>
        <a:bodyPr/>
        <a:lstStyle/>
        <a:p>
          <a:endParaRPr lang="en-US"/>
        </a:p>
      </dgm:t>
    </dgm:pt>
    <dgm:pt modelId="{1FF2978C-063F-454F-B6A6-9BF725B1FE6C}" type="sibTrans" cxnId="{0443ADC3-24A5-4442-AC42-84A52D7E6BAA}">
      <dgm:prSet/>
      <dgm:spPr/>
      <dgm:t>
        <a:bodyPr/>
        <a:lstStyle/>
        <a:p>
          <a:endParaRPr lang="en-US"/>
        </a:p>
      </dgm:t>
    </dgm:pt>
    <dgm:pt modelId="{DC6C191A-A15C-46D3-82EC-D94EFBCD82E3}">
      <dgm:prSet phldrT="[Text]"/>
      <dgm:spPr/>
      <dgm:t>
        <a:bodyPr/>
        <a:lstStyle/>
        <a:p>
          <a:r>
            <a:rPr lang="en-US" dirty="0"/>
            <a:t>Institution</a:t>
          </a:r>
        </a:p>
      </dgm:t>
    </dgm:pt>
    <dgm:pt modelId="{57E2EB42-1A5E-4841-AC8A-14A6BD825201}" type="parTrans" cxnId="{2E874951-BF8E-4931-A7D7-299F7C56D13F}">
      <dgm:prSet/>
      <dgm:spPr/>
      <dgm:t>
        <a:bodyPr/>
        <a:lstStyle/>
        <a:p>
          <a:endParaRPr lang="en-US"/>
        </a:p>
      </dgm:t>
    </dgm:pt>
    <dgm:pt modelId="{09A85DA4-99F9-47B3-9247-1FBE87C4B1F2}" type="sibTrans" cxnId="{2E874951-BF8E-4931-A7D7-299F7C56D13F}">
      <dgm:prSet/>
      <dgm:spPr/>
      <dgm:t>
        <a:bodyPr/>
        <a:lstStyle/>
        <a:p>
          <a:endParaRPr lang="en-US"/>
        </a:p>
      </dgm:t>
    </dgm:pt>
    <dgm:pt modelId="{779F7FCF-56EF-446A-9528-4CA1B231F5B9}">
      <dgm:prSet phldrT="[Text]"/>
      <dgm:spPr/>
      <dgm:t>
        <a:bodyPr/>
        <a:lstStyle/>
        <a:p>
          <a:r>
            <a:rPr lang="en-US" dirty="0"/>
            <a:t>Sphere of Influence</a:t>
          </a:r>
        </a:p>
      </dgm:t>
    </dgm:pt>
    <dgm:pt modelId="{533094F2-FFD3-42F0-A36A-4E52DBE52F7B}" type="parTrans" cxnId="{D79A060D-9F6C-4CEE-9882-5AB7387FB7D8}">
      <dgm:prSet/>
      <dgm:spPr/>
      <dgm:t>
        <a:bodyPr/>
        <a:lstStyle/>
        <a:p>
          <a:endParaRPr lang="en-US"/>
        </a:p>
      </dgm:t>
    </dgm:pt>
    <dgm:pt modelId="{18EDE6E9-9239-490D-B443-AEEDE70100B2}" type="sibTrans" cxnId="{D79A060D-9F6C-4CEE-9882-5AB7387FB7D8}">
      <dgm:prSet/>
      <dgm:spPr/>
      <dgm:t>
        <a:bodyPr/>
        <a:lstStyle/>
        <a:p>
          <a:endParaRPr lang="en-US"/>
        </a:p>
      </dgm:t>
    </dgm:pt>
    <dgm:pt modelId="{8F7B7AD2-DC3F-4821-A8E9-5CDC8C2749DD}" type="pres">
      <dgm:prSet presAssocID="{0855167A-1411-41B5-8AFA-77E9C8CFD22A}" presName="Name0" presStyleCnt="0">
        <dgm:presLayoutVars>
          <dgm:chMax val="7"/>
          <dgm:chPref val="7"/>
          <dgm:dir/>
          <dgm:animLvl val="lvl"/>
        </dgm:presLayoutVars>
      </dgm:prSet>
      <dgm:spPr/>
    </dgm:pt>
    <dgm:pt modelId="{2F7D77AE-0E98-4A31-8085-4440CC3290B5}" type="pres">
      <dgm:prSet presAssocID="{F3AC6E1B-0EE9-4ABD-A746-7CE12DF7459E}" presName="Accent1" presStyleCnt="0"/>
      <dgm:spPr/>
    </dgm:pt>
    <dgm:pt modelId="{E66730DC-A139-44FE-A05F-6791C5864A9E}" type="pres">
      <dgm:prSet presAssocID="{F3AC6E1B-0EE9-4ABD-A746-7CE12DF7459E}" presName="Accent" presStyleLbl="node1" presStyleIdx="0" presStyleCnt="3"/>
      <dgm:spPr/>
    </dgm:pt>
    <dgm:pt modelId="{F38CEED3-D7C6-49BF-B284-E73740111200}" type="pres">
      <dgm:prSet presAssocID="{F3AC6E1B-0EE9-4ABD-A746-7CE12DF7459E}" presName="Parent1" presStyleLbl="revTx" presStyleIdx="0" presStyleCnt="3">
        <dgm:presLayoutVars>
          <dgm:chMax val="1"/>
          <dgm:chPref val="1"/>
          <dgm:bulletEnabled val="1"/>
        </dgm:presLayoutVars>
      </dgm:prSet>
      <dgm:spPr/>
    </dgm:pt>
    <dgm:pt modelId="{06199774-49F8-4FFA-B939-350E1ABBF2F2}" type="pres">
      <dgm:prSet presAssocID="{DC6C191A-A15C-46D3-82EC-D94EFBCD82E3}" presName="Accent2" presStyleCnt="0"/>
      <dgm:spPr/>
    </dgm:pt>
    <dgm:pt modelId="{DA9C01D8-F78C-421D-9EFA-6443037F577F}" type="pres">
      <dgm:prSet presAssocID="{DC6C191A-A15C-46D3-82EC-D94EFBCD82E3}" presName="Accent" presStyleLbl="node1" presStyleIdx="1" presStyleCnt="3"/>
      <dgm:spPr/>
    </dgm:pt>
    <dgm:pt modelId="{83D220CA-B6E4-46CF-9056-AB09E4E1D654}" type="pres">
      <dgm:prSet presAssocID="{DC6C191A-A15C-46D3-82EC-D94EFBCD82E3}" presName="Parent2" presStyleLbl="revTx" presStyleIdx="1" presStyleCnt="3">
        <dgm:presLayoutVars>
          <dgm:chMax val="1"/>
          <dgm:chPref val="1"/>
          <dgm:bulletEnabled val="1"/>
        </dgm:presLayoutVars>
      </dgm:prSet>
      <dgm:spPr/>
    </dgm:pt>
    <dgm:pt modelId="{C30B5967-FD2C-4ED6-9AC6-E863E84D8C66}" type="pres">
      <dgm:prSet presAssocID="{779F7FCF-56EF-446A-9528-4CA1B231F5B9}" presName="Accent3" presStyleCnt="0"/>
      <dgm:spPr/>
    </dgm:pt>
    <dgm:pt modelId="{8788E51E-E27E-40DB-875C-D5C587C357CD}" type="pres">
      <dgm:prSet presAssocID="{779F7FCF-56EF-446A-9528-4CA1B231F5B9}" presName="Accent" presStyleLbl="node1" presStyleIdx="2" presStyleCnt="3"/>
      <dgm:spPr/>
    </dgm:pt>
    <dgm:pt modelId="{971C904C-EB48-43B2-8FE2-5CB98EE66AB9}" type="pres">
      <dgm:prSet presAssocID="{779F7FCF-56EF-446A-9528-4CA1B231F5B9}" presName="Parent3" presStyleLbl="revTx" presStyleIdx="2" presStyleCnt="3">
        <dgm:presLayoutVars>
          <dgm:chMax val="1"/>
          <dgm:chPref val="1"/>
          <dgm:bulletEnabled val="1"/>
        </dgm:presLayoutVars>
      </dgm:prSet>
      <dgm:spPr/>
    </dgm:pt>
  </dgm:ptLst>
  <dgm:cxnLst>
    <dgm:cxn modelId="{D79A060D-9F6C-4CEE-9882-5AB7387FB7D8}" srcId="{0855167A-1411-41B5-8AFA-77E9C8CFD22A}" destId="{779F7FCF-56EF-446A-9528-4CA1B231F5B9}" srcOrd="2" destOrd="0" parTransId="{533094F2-FFD3-42F0-A36A-4E52DBE52F7B}" sibTransId="{18EDE6E9-9239-490D-B443-AEEDE70100B2}"/>
    <dgm:cxn modelId="{0D5EC836-222C-4908-8ABF-FBB13623AB96}" type="presOf" srcId="{F3AC6E1B-0EE9-4ABD-A746-7CE12DF7459E}" destId="{F38CEED3-D7C6-49BF-B284-E73740111200}" srcOrd="0" destOrd="0" presId="urn:microsoft.com/office/officeart/2009/layout/CircleArrowProcess"/>
    <dgm:cxn modelId="{2E874951-BF8E-4931-A7D7-299F7C56D13F}" srcId="{0855167A-1411-41B5-8AFA-77E9C8CFD22A}" destId="{DC6C191A-A15C-46D3-82EC-D94EFBCD82E3}" srcOrd="1" destOrd="0" parTransId="{57E2EB42-1A5E-4841-AC8A-14A6BD825201}" sibTransId="{09A85DA4-99F9-47B3-9247-1FBE87C4B1F2}"/>
    <dgm:cxn modelId="{4DCD2DA2-D743-4EE5-A36E-AED95355B7CA}" type="presOf" srcId="{779F7FCF-56EF-446A-9528-4CA1B231F5B9}" destId="{971C904C-EB48-43B2-8FE2-5CB98EE66AB9}" srcOrd="0" destOrd="0" presId="urn:microsoft.com/office/officeart/2009/layout/CircleArrowProcess"/>
    <dgm:cxn modelId="{A0D78FB7-7F70-4919-858C-47C257364785}" type="presOf" srcId="{0855167A-1411-41B5-8AFA-77E9C8CFD22A}" destId="{8F7B7AD2-DC3F-4821-A8E9-5CDC8C2749DD}" srcOrd="0" destOrd="0" presId="urn:microsoft.com/office/officeart/2009/layout/CircleArrowProcess"/>
    <dgm:cxn modelId="{0443ADC3-24A5-4442-AC42-84A52D7E6BAA}" srcId="{0855167A-1411-41B5-8AFA-77E9C8CFD22A}" destId="{F3AC6E1B-0EE9-4ABD-A746-7CE12DF7459E}" srcOrd="0" destOrd="0" parTransId="{0B89D98E-4854-4200-AAD3-7FE7036F04DB}" sibTransId="{1FF2978C-063F-454F-B6A6-9BF725B1FE6C}"/>
    <dgm:cxn modelId="{DA9553CC-BA80-4291-A9B2-863CBC000D06}" type="presOf" srcId="{DC6C191A-A15C-46D3-82EC-D94EFBCD82E3}" destId="{83D220CA-B6E4-46CF-9056-AB09E4E1D654}" srcOrd="0" destOrd="0" presId="urn:microsoft.com/office/officeart/2009/layout/CircleArrowProcess"/>
    <dgm:cxn modelId="{488D8A22-ACD6-4178-B8BE-6E8A2B24BB54}" type="presParOf" srcId="{8F7B7AD2-DC3F-4821-A8E9-5CDC8C2749DD}" destId="{2F7D77AE-0E98-4A31-8085-4440CC3290B5}" srcOrd="0" destOrd="0" presId="urn:microsoft.com/office/officeart/2009/layout/CircleArrowProcess"/>
    <dgm:cxn modelId="{24205484-F402-4E06-B82A-89858A4CA0DB}" type="presParOf" srcId="{2F7D77AE-0E98-4A31-8085-4440CC3290B5}" destId="{E66730DC-A139-44FE-A05F-6791C5864A9E}" srcOrd="0" destOrd="0" presId="urn:microsoft.com/office/officeart/2009/layout/CircleArrowProcess"/>
    <dgm:cxn modelId="{43290C40-D4F4-495E-8638-1C29C4474276}" type="presParOf" srcId="{8F7B7AD2-DC3F-4821-A8E9-5CDC8C2749DD}" destId="{F38CEED3-D7C6-49BF-B284-E73740111200}" srcOrd="1" destOrd="0" presId="urn:microsoft.com/office/officeart/2009/layout/CircleArrowProcess"/>
    <dgm:cxn modelId="{0C8B804B-F822-4DBE-B190-711E8866887A}" type="presParOf" srcId="{8F7B7AD2-DC3F-4821-A8E9-5CDC8C2749DD}" destId="{06199774-49F8-4FFA-B939-350E1ABBF2F2}" srcOrd="2" destOrd="0" presId="urn:microsoft.com/office/officeart/2009/layout/CircleArrowProcess"/>
    <dgm:cxn modelId="{8A72EF0B-8C50-493E-947D-A38A00D221D2}" type="presParOf" srcId="{06199774-49F8-4FFA-B939-350E1ABBF2F2}" destId="{DA9C01D8-F78C-421D-9EFA-6443037F577F}" srcOrd="0" destOrd="0" presId="urn:microsoft.com/office/officeart/2009/layout/CircleArrowProcess"/>
    <dgm:cxn modelId="{D4C5F47A-DCC5-4E34-BFCF-04C5A6B8C85F}" type="presParOf" srcId="{8F7B7AD2-DC3F-4821-A8E9-5CDC8C2749DD}" destId="{83D220CA-B6E4-46CF-9056-AB09E4E1D654}" srcOrd="3" destOrd="0" presId="urn:microsoft.com/office/officeart/2009/layout/CircleArrowProcess"/>
    <dgm:cxn modelId="{F3E57260-20C3-4E51-8D3D-6365F041BCED}" type="presParOf" srcId="{8F7B7AD2-DC3F-4821-A8E9-5CDC8C2749DD}" destId="{C30B5967-FD2C-4ED6-9AC6-E863E84D8C66}" srcOrd="4" destOrd="0" presId="urn:microsoft.com/office/officeart/2009/layout/CircleArrowProcess"/>
    <dgm:cxn modelId="{B86434B4-90BA-4434-B46C-4735F921F4E3}" type="presParOf" srcId="{C30B5967-FD2C-4ED6-9AC6-E863E84D8C66}" destId="{8788E51E-E27E-40DB-875C-D5C587C357CD}" srcOrd="0" destOrd="0" presId="urn:microsoft.com/office/officeart/2009/layout/CircleArrowProcess"/>
    <dgm:cxn modelId="{4FB54D0A-D273-438D-A9F5-D8273D9725D8}" type="presParOf" srcId="{8F7B7AD2-DC3F-4821-A8E9-5CDC8C2749DD}" destId="{971C904C-EB48-43B2-8FE2-5CB98EE66AB9}" srcOrd="5" destOrd="0" presId="urn:microsoft.com/office/officeart/2009/layout/CircleArrow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8711BE-3A5E-483D-8B3C-3CF8B277575B}"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BC34293B-5EDB-4ED3-827D-0B932343F9DF}">
      <dgm:prSet phldrT="[Text]"/>
      <dgm:spPr/>
      <dgm:t>
        <a:bodyPr/>
        <a:lstStyle/>
        <a:p>
          <a:r>
            <a:rPr lang="en-US" dirty="0"/>
            <a:t>2020</a:t>
          </a:r>
        </a:p>
      </dgm:t>
    </dgm:pt>
    <dgm:pt modelId="{F4015CDF-A0F9-412D-8359-051E8B48C3C0}" type="parTrans" cxnId="{B212402D-0C8F-49A2-8AAB-5717FFE32005}">
      <dgm:prSet/>
      <dgm:spPr/>
      <dgm:t>
        <a:bodyPr/>
        <a:lstStyle/>
        <a:p>
          <a:endParaRPr lang="en-US"/>
        </a:p>
      </dgm:t>
    </dgm:pt>
    <dgm:pt modelId="{DD5BD2F9-0A69-4EA1-AEFC-B8603D18260A}" type="sibTrans" cxnId="{B212402D-0C8F-49A2-8AAB-5717FFE32005}">
      <dgm:prSet/>
      <dgm:spPr/>
      <dgm:t>
        <a:bodyPr/>
        <a:lstStyle/>
        <a:p>
          <a:endParaRPr lang="en-US"/>
        </a:p>
      </dgm:t>
    </dgm:pt>
    <dgm:pt modelId="{4E42D09C-B715-4A8D-AC72-E7E1A490B98C}">
      <dgm:prSet phldrT="[Text]"/>
      <dgm:spPr/>
      <dgm:t>
        <a:bodyPr/>
        <a:lstStyle/>
        <a:p>
          <a:r>
            <a:rPr lang="en-US" dirty="0"/>
            <a:t>January – June: Academic Task Force</a:t>
          </a:r>
        </a:p>
      </dgm:t>
    </dgm:pt>
    <dgm:pt modelId="{E6413232-C274-4A51-A69E-1C9C399B2479}" type="parTrans" cxnId="{D1968E74-A323-474C-A7B5-F890059E7C59}">
      <dgm:prSet/>
      <dgm:spPr/>
      <dgm:t>
        <a:bodyPr/>
        <a:lstStyle/>
        <a:p>
          <a:endParaRPr lang="en-US"/>
        </a:p>
      </dgm:t>
    </dgm:pt>
    <dgm:pt modelId="{EF09637C-EBAC-47AD-9456-44958F664695}" type="sibTrans" cxnId="{D1968E74-A323-474C-A7B5-F890059E7C59}">
      <dgm:prSet/>
      <dgm:spPr/>
      <dgm:t>
        <a:bodyPr/>
        <a:lstStyle/>
        <a:p>
          <a:endParaRPr lang="en-US"/>
        </a:p>
      </dgm:t>
    </dgm:pt>
    <dgm:pt modelId="{B28168E3-8ADB-4028-9B53-22FABFC96969}">
      <dgm:prSet phldrT="[Text]"/>
      <dgm:spPr/>
      <dgm:t>
        <a:bodyPr/>
        <a:lstStyle/>
        <a:p>
          <a:r>
            <a:rPr lang="en-US" dirty="0"/>
            <a:t>July – December: Prepare Faculty Survey</a:t>
          </a:r>
        </a:p>
      </dgm:t>
    </dgm:pt>
    <dgm:pt modelId="{7C125D79-A7D5-4685-BDDD-F7DE1901B6FA}" type="parTrans" cxnId="{361F33B9-499E-4371-8D4E-BDDD8F231E26}">
      <dgm:prSet/>
      <dgm:spPr/>
      <dgm:t>
        <a:bodyPr/>
        <a:lstStyle/>
        <a:p>
          <a:endParaRPr lang="en-US"/>
        </a:p>
      </dgm:t>
    </dgm:pt>
    <dgm:pt modelId="{9F3B2AE7-C219-49BE-9FF3-9DB673174965}" type="sibTrans" cxnId="{361F33B9-499E-4371-8D4E-BDDD8F231E26}">
      <dgm:prSet/>
      <dgm:spPr/>
      <dgm:t>
        <a:bodyPr/>
        <a:lstStyle/>
        <a:p>
          <a:endParaRPr lang="en-US"/>
        </a:p>
      </dgm:t>
    </dgm:pt>
    <dgm:pt modelId="{B2D34AFF-5661-40BD-9630-8F486DD6BDA7}">
      <dgm:prSet phldrT="[Text]"/>
      <dgm:spPr/>
      <dgm:t>
        <a:bodyPr/>
        <a:lstStyle/>
        <a:p>
          <a:r>
            <a:rPr lang="en-US" dirty="0"/>
            <a:t>2021</a:t>
          </a:r>
        </a:p>
      </dgm:t>
    </dgm:pt>
    <dgm:pt modelId="{6C1059AE-61DC-4B85-ACFA-2BBCFC24BEB7}" type="parTrans" cxnId="{58626C51-C87C-4C8D-8FFB-9DFAB4F77B96}">
      <dgm:prSet/>
      <dgm:spPr/>
      <dgm:t>
        <a:bodyPr/>
        <a:lstStyle/>
        <a:p>
          <a:endParaRPr lang="en-US"/>
        </a:p>
      </dgm:t>
    </dgm:pt>
    <dgm:pt modelId="{0BA6442B-92BF-4061-BBCE-A101D7959D4A}" type="sibTrans" cxnId="{58626C51-C87C-4C8D-8FFB-9DFAB4F77B96}">
      <dgm:prSet/>
      <dgm:spPr/>
      <dgm:t>
        <a:bodyPr/>
        <a:lstStyle/>
        <a:p>
          <a:endParaRPr lang="en-US"/>
        </a:p>
      </dgm:t>
    </dgm:pt>
    <dgm:pt modelId="{CD6EEE56-D95F-4777-8EA4-152A87AF7210}">
      <dgm:prSet phldrT="[Text]"/>
      <dgm:spPr/>
      <dgm:t>
        <a:bodyPr/>
        <a:lstStyle/>
        <a:p>
          <a:r>
            <a:rPr lang="en-US" dirty="0"/>
            <a:t>January: Faculty Survey Emailed</a:t>
          </a:r>
        </a:p>
      </dgm:t>
    </dgm:pt>
    <dgm:pt modelId="{A81D9EC0-983A-4F11-B596-6EA02A577E66}" type="parTrans" cxnId="{52486421-1263-42E1-ADB2-16D9C2300840}">
      <dgm:prSet/>
      <dgm:spPr/>
      <dgm:t>
        <a:bodyPr/>
        <a:lstStyle/>
        <a:p>
          <a:endParaRPr lang="en-US"/>
        </a:p>
      </dgm:t>
    </dgm:pt>
    <dgm:pt modelId="{A72C228B-5F6D-4CA6-8504-1B767AE80000}" type="sibTrans" cxnId="{52486421-1263-42E1-ADB2-16D9C2300840}">
      <dgm:prSet/>
      <dgm:spPr/>
      <dgm:t>
        <a:bodyPr/>
        <a:lstStyle/>
        <a:p>
          <a:endParaRPr lang="en-US"/>
        </a:p>
      </dgm:t>
    </dgm:pt>
    <dgm:pt modelId="{2F23B290-887C-41DD-A575-EFC18631208C}">
      <dgm:prSet phldrT="[Text]"/>
      <dgm:spPr/>
      <dgm:t>
        <a:bodyPr/>
        <a:lstStyle/>
        <a:p>
          <a:r>
            <a:rPr lang="en-US" dirty="0"/>
            <a:t>January – December:</a:t>
          </a:r>
        </a:p>
      </dgm:t>
    </dgm:pt>
    <dgm:pt modelId="{8C06A03B-649A-4A18-ACA5-ED9058609C01}" type="parTrans" cxnId="{6166E4CD-782D-4701-9B82-79C3D8CD362B}">
      <dgm:prSet/>
      <dgm:spPr/>
      <dgm:t>
        <a:bodyPr/>
        <a:lstStyle/>
        <a:p>
          <a:endParaRPr lang="en-US"/>
        </a:p>
      </dgm:t>
    </dgm:pt>
    <dgm:pt modelId="{B491D526-F908-4D8C-A856-1F4D2E314770}" type="sibTrans" cxnId="{6166E4CD-782D-4701-9B82-79C3D8CD362B}">
      <dgm:prSet/>
      <dgm:spPr/>
      <dgm:t>
        <a:bodyPr/>
        <a:lstStyle/>
        <a:p>
          <a:endParaRPr lang="en-US"/>
        </a:p>
      </dgm:t>
    </dgm:pt>
    <dgm:pt modelId="{11314258-510A-433B-86F7-9F53D68CC461}">
      <dgm:prSet phldrT="[Text]"/>
      <dgm:spPr/>
      <dgm:t>
        <a:bodyPr/>
        <a:lstStyle/>
        <a:p>
          <a:endParaRPr lang="en-US" dirty="0"/>
        </a:p>
      </dgm:t>
    </dgm:pt>
    <dgm:pt modelId="{5EFFA636-5045-46F9-AA16-6B290FCCDDDE}" type="parTrans" cxnId="{60B135DD-D228-4C7D-9FA1-7BA95C17B89A}">
      <dgm:prSet/>
      <dgm:spPr/>
      <dgm:t>
        <a:bodyPr/>
        <a:lstStyle/>
        <a:p>
          <a:endParaRPr lang="en-US"/>
        </a:p>
      </dgm:t>
    </dgm:pt>
    <dgm:pt modelId="{7EA9ED03-366B-4768-9D20-833F25227B3C}" type="sibTrans" cxnId="{60B135DD-D228-4C7D-9FA1-7BA95C17B89A}">
      <dgm:prSet/>
      <dgm:spPr/>
      <dgm:t>
        <a:bodyPr/>
        <a:lstStyle/>
        <a:p>
          <a:endParaRPr lang="en-US"/>
        </a:p>
      </dgm:t>
    </dgm:pt>
    <dgm:pt modelId="{1FD5DAC1-4291-44B0-AE22-693494BDAE89}">
      <dgm:prSet phldrT="[Text]"/>
      <dgm:spPr/>
      <dgm:t>
        <a:bodyPr/>
        <a:lstStyle/>
        <a:p>
          <a:endParaRPr lang="en-US" dirty="0"/>
        </a:p>
      </dgm:t>
    </dgm:pt>
    <dgm:pt modelId="{CA67C7A9-20A5-446A-9708-440A979D3177}" type="parTrans" cxnId="{56BB4EA0-CE28-431B-ACAE-E99C5EB6A45C}">
      <dgm:prSet/>
      <dgm:spPr/>
      <dgm:t>
        <a:bodyPr/>
        <a:lstStyle/>
        <a:p>
          <a:endParaRPr lang="en-US"/>
        </a:p>
      </dgm:t>
    </dgm:pt>
    <dgm:pt modelId="{D6FDDEA3-40BD-4473-83EE-444BD63B98F8}" type="sibTrans" cxnId="{56BB4EA0-CE28-431B-ACAE-E99C5EB6A45C}">
      <dgm:prSet/>
      <dgm:spPr/>
      <dgm:t>
        <a:bodyPr/>
        <a:lstStyle/>
        <a:p>
          <a:endParaRPr lang="en-US"/>
        </a:p>
      </dgm:t>
    </dgm:pt>
    <dgm:pt modelId="{D3381D08-E185-4CEF-AF55-44D241A68749}">
      <dgm:prSet/>
      <dgm:spPr/>
      <dgm:t>
        <a:bodyPr/>
        <a:lstStyle/>
        <a:p>
          <a:endParaRPr lang="en-US" dirty="0"/>
        </a:p>
      </dgm:t>
    </dgm:pt>
    <dgm:pt modelId="{F1FADF63-859B-46F2-ABF9-D658D9441A7B}" type="parTrans" cxnId="{E0C55F59-0053-41EB-8884-1E7F401BD03E}">
      <dgm:prSet/>
      <dgm:spPr/>
      <dgm:t>
        <a:bodyPr/>
        <a:lstStyle/>
        <a:p>
          <a:endParaRPr lang="en-US"/>
        </a:p>
      </dgm:t>
    </dgm:pt>
    <dgm:pt modelId="{F24239BF-112D-4464-9739-3EDBF3878920}" type="sibTrans" cxnId="{E0C55F59-0053-41EB-8884-1E7F401BD03E}">
      <dgm:prSet/>
      <dgm:spPr/>
      <dgm:t>
        <a:bodyPr/>
        <a:lstStyle/>
        <a:p>
          <a:endParaRPr lang="en-US"/>
        </a:p>
      </dgm:t>
    </dgm:pt>
    <dgm:pt modelId="{7F52ABE0-816B-419E-BE62-387B3A5DE550}">
      <dgm:prSet phldrT="[Text]"/>
      <dgm:spPr/>
      <dgm:t>
        <a:bodyPr/>
        <a:lstStyle/>
        <a:p>
          <a:r>
            <a:rPr lang="en-US" dirty="0"/>
            <a:t>Regular Academic Affairs and Faculty Senate communications and feedback</a:t>
          </a:r>
        </a:p>
      </dgm:t>
    </dgm:pt>
    <dgm:pt modelId="{9A3CE438-8C8B-4F87-8846-DCA72A57ED10}" type="parTrans" cxnId="{8C240DC4-1075-412A-95DC-F7DB991FA219}">
      <dgm:prSet/>
      <dgm:spPr/>
      <dgm:t>
        <a:bodyPr/>
        <a:lstStyle/>
        <a:p>
          <a:endParaRPr lang="en-US"/>
        </a:p>
      </dgm:t>
    </dgm:pt>
    <dgm:pt modelId="{103DBD45-41BB-46DB-BCC4-BB3739D81738}" type="sibTrans" cxnId="{8C240DC4-1075-412A-95DC-F7DB991FA219}">
      <dgm:prSet/>
      <dgm:spPr/>
      <dgm:t>
        <a:bodyPr/>
        <a:lstStyle/>
        <a:p>
          <a:endParaRPr lang="en-US"/>
        </a:p>
      </dgm:t>
    </dgm:pt>
    <dgm:pt modelId="{995BB6E2-D3B6-4716-87D6-ED5CE1B9E061}">
      <dgm:prSet phldrT="[Text]"/>
      <dgm:spPr/>
      <dgm:t>
        <a:bodyPr/>
        <a:lstStyle/>
        <a:p>
          <a:r>
            <a:rPr lang="en-US" dirty="0"/>
            <a:t>IE &amp; IT develop infrastructure</a:t>
          </a:r>
        </a:p>
      </dgm:t>
    </dgm:pt>
    <dgm:pt modelId="{0820541D-051E-4449-8059-6AD9E111AF8D}" type="parTrans" cxnId="{44AB8138-47FB-4958-A420-9B5856A7A2E6}">
      <dgm:prSet/>
      <dgm:spPr/>
      <dgm:t>
        <a:bodyPr/>
        <a:lstStyle/>
        <a:p>
          <a:endParaRPr lang="en-US"/>
        </a:p>
      </dgm:t>
    </dgm:pt>
    <dgm:pt modelId="{A1EBBA73-2B42-46CF-A8B2-3F61628CDAD6}" type="sibTrans" cxnId="{44AB8138-47FB-4958-A420-9B5856A7A2E6}">
      <dgm:prSet/>
      <dgm:spPr/>
      <dgm:t>
        <a:bodyPr/>
        <a:lstStyle/>
        <a:p>
          <a:endParaRPr lang="en-US"/>
        </a:p>
      </dgm:t>
    </dgm:pt>
    <dgm:pt modelId="{4E0261A3-86AB-49D5-9754-B09834EB24F4}">
      <dgm:prSet phldrT="[Text]"/>
      <dgm:spPr/>
      <dgm:t>
        <a:bodyPr/>
        <a:lstStyle/>
        <a:p>
          <a:r>
            <a:rPr lang="en-US" dirty="0"/>
            <a:t>Prepare for MBA Pilot</a:t>
          </a:r>
        </a:p>
      </dgm:t>
    </dgm:pt>
    <dgm:pt modelId="{02343948-0BB4-4E42-92B5-B8A761A3A920}" type="parTrans" cxnId="{F6434BCA-8EDE-444D-AF49-633CA4B8E78C}">
      <dgm:prSet/>
      <dgm:spPr/>
      <dgm:t>
        <a:bodyPr/>
        <a:lstStyle/>
        <a:p>
          <a:endParaRPr lang="en-US"/>
        </a:p>
      </dgm:t>
    </dgm:pt>
    <dgm:pt modelId="{47A51E33-4298-49A6-BBB1-3E1E48CE7E77}" type="sibTrans" cxnId="{F6434BCA-8EDE-444D-AF49-633CA4B8E78C}">
      <dgm:prSet/>
      <dgm:spPr/>
      <dgm:t>
        <a:bodyPr/>
        <a:lstStyle/>
        <a:p>
          <a:endParaRPr lang="en-US"/>
        </a:p>
      </dgm:t>
    </dgm:pt>
    <dgm:pt modelId="{472194E6-ABE4-41F3-822F-DF003F4822AD}">
      <dgm:prSet phldrT="[Text]"/>
      <dgm:spPr/>
      <dgm:t>
        <a:bodyPr/>
        <a:lstStyle/>
        <a:p>
          <a:r>
            <a:rPr lang="en-US" dirty="0"/>
            <a:t>Implementation Team meets monthly</a:t>
          </a:r>
        </a:p>
      </dgm:t>
    </dgm:pt>
    <dgm:pt modelId="{33F4A6BF-AE09-4C1A-9AC8-46414ABB90CD}" type="parTrans" cxnId="{639CF355-98CB-49E2-8F6B-46D7104D4ECE}">
      <dgm:prSet/>
      <dgm:spPr/>
      <dgm:t>
        <a:bodyPr/>
        <a:lstStyle/>
        <a:p>
          <a:endParaRPr lang="en-US"/>
        </a:p>
      </dgm:t>
    </dgm:pt>
    <dgm:pt modelId="{46BEEA5F-D54D-49B1-97FA-56F39409847F}" type="sibTrans" cxnId="{639CF355-98CB-49E2-8F6B-46D7104D4ECE}">
      <dgm:prSet/>
      <dgm:spPr/>
      <dgm:t>
        <a:bodyPr/>
        <a:lstStyle/>
        <a:p>
          <a:endParaRPr lang="en-US"/>
        </a:p>
      </dgm:t>
    </dgm:pt>
    <dgm:pt modelId="{D692959F-A725-486B-9633-5D7C437DCC0A}">
      <dgm:prSet phldrT="[Text]"/>
      <dgm:spPr/>
      <dgm:t>
        <a:bodyPr/>
        <a:lstStyle/>
        <a:p>
          <a:endParaRPr lang="en-US" dirty="0"/>
        </a:p>
      </dgm:t>
    </dgm:pt>
    <dgm:pt modelId="{597A55B7-9B0A-4DE4-BEC9-CD68708FA4EC}" type="parTrans" cxnId="{537A45E8-4690-45A6-B2B6-C32DD64809C7}">
      <dgm:prSet/>
      <dgm:spPr/>
      <dgm:t>
        <a:bodyPr/>
        <a:lstStyle/>
        <a:p>
          <a:endParaRPr lang="en-US"/>
        </a:p>
      </dgm:t>
    </dgm:pt>
    <dgm:pt modelId="{9E031988-288E-4106-BD56-02A3CBC06B19}" type="sibTrans" cxnId="{537A45E8-4690-45A6-B2B6-C32DD64809C7}">
      <dgm:prSet/>
      <dgm:spPr/>
      <dgm:t>
        <a:bodyPr/>
        <a:lstStyle/>
        <a:p>
          <a:endParaRPr lang="en-US"/>
        </a:p>
      </dgm:t>
    </dgm:pt>
    <dgm:pt modelId="{3285BF0E-BB95-4190-9BAF-B2975941684C}">
      <dgm:prSet phldrT="[Text]"/>
      <dgm:spPr/>
      <dgm:t>
        <a:bodyPr/>
        <a:lstStyle/>
        <a:p>
          <a:endParaRPr lang="en-US" dirty="0"/>
        </a:p>
      </dgm:t>
    </dgm:pt>
    <dgm:pt modelId="{3A28BDFB-FD46-4D34-A647-1EE93B48B929}" type="parTrans" cxnId="{3210BDF2-CE58-4C2D-BCB8-3A5AC0A3C5EB}">
      <dgm:prSet/>
      <dgm:spPr/>
      <dgm:t>
        <a:bodyPr/>
        <a:lstStyle/>
        <a:p>
          <a:endParaRPr lang="en-US"/>
        </a:p>
      </dgm:t>
    </dgm:pt>
    <dgm:pt modelId="{9EDE1E7D-3974-40EF-AABA-A9041C6AC8E7}" type="sibTrans" cxnId="{3210BDF2-CE58-4C2D-BCB8-3A5AC0A3C5EB}">
      <dgm:prSet/>
      <dgm:spPr/>
      <dgm:t>
        <a:bodyPr/>
        <a:lstStyle/>
        <a:p>
          <a:endParaRPr lang="en-US"/>
        </a:p>
      </dgm:t>
    </dgm:pt>
    <dgm:pt modelId="{5A3FD00F-A2E0-404A-AF16-95980040BC68}">
      <dgm:prSet phldrT="[Text]"/>
      <dgm:spPr/>
      <dgm:t>
        <a:bodyPr/>
        <a:lstStyle/>
        <a:p>
          <a:endParaRPr lang="en-US" dirty="0"/>
        </a:p>
      </dgm:t>
    </dgm:pt>
    <dgm:pt modelId="{FE0BA383-93AA-4397-8857-DB8F91269026}" type="parTrans" cxnId="{7CCD4EB4-37B9-499E-BAA4-110DCDF312CF}">
      <dgm:prSet/>
      <dgm:spPr/>
      <dgm:t>
        <a:bodyPr/>
        <a:lstStyle/>
        <a:p>
          <a:endParaRPr lang="en-US"/>
        </a:p>
      </dgm:t>
    </dgm:pt>
    <dgm:pt modelId="{F97D75EB-8A72-4C85-BAD6-7F39E9519055}" type="sibTrans" cxnId="{7CCD4EB4-37B9-499E-BAA4-110DCDF312CF}">
      <dgm:prSet/>
      <dgm:spPr/>
      <dgm:t>
        <a:bodyPr/>
        <a:lstStyle/>
        <a:p>
          <a:endParaRPr lang="en-US"/>
        </a:p>
      </dgm:t>
    </dgm:pt>
    <dgm:pt modelId="{A3146000-1ADB-4E0C-9EA5-3CCE4895B9AA}" type="pres">
      <dgm:prSet presAssocID="{5C8711BE-3A5E-483D-8B3C-3CF8B277575B}" presName="Name0" presStyleCnt="0">
        <dgm:presLayoutVars>
          <dgm:dir/>
          <dgm:animLvl val="lvl"/>
          <dgm:resizeHandles val="exact"/>
        </dgm:presLayoutVars>
      </dgm:prSet>
      <dgm:spPr/>
    </dgm:pt>
    <dgm:pt modelId="{A11E16F8-47CB-4F32-BD37-4BB239C0CCB5}" type="pres">
      <dgm:prSet presAssocID="{BC34293B-5EDB-4ED3-827D-0B932343F9DF}" presName="composite" presStyleCnt="0"/>
      <dgm:spPr/>
    </dgm:pt>
    <dgm:pt modelId="{C9878AC2-01A0-4386-A3A5-0D8A39941D12}" type="pres">
      <dgm:prSet presAssocID="{BC34293B-5EDB-4ED3-827D-0B932343F9DF}" presName="parTx" presStyleLbl="alignNode1" presStyleIdx="0" presStyleCnt="2">
        <dgm:presLayoutVars>
          <dgm:chMax val="0"/>
          <dgm:chPref val="0"/>
          <dgm:bulletEnabled val="1"/>
        </dgm:presLayoutVars>
      </dgm:prSet>
      <dgm:spPr/>
    </dgm:pt>
    <dgm:pt modelId="{2D251994-8509-4DAF-A184-386B07B14037}" type="pres">
      <dgm:prSet presAssocID="{BC34293B-5EDB-4ED3-827D-0B932343F9DF}" presName="desTx" presStyleLbl="alignAccFollowNode1" presStyleIdx="0" presStyleCnt="2">
        <dgm:presLayoutVars>
          <dgm:bulletEnabled val="1"/>
        </dgm:presLayoutVars>
      </dgm:prSet>
      <dgm:spPr/>
    </dgm:pt>
    <dgm:pt modelId="{48AA66CA-B430-41E9-A2B3-E8F12ADFCA6F}" type="pres">
      <dgm:prSet presAssocID="{DD5BD2F9-0A69-4EA1-AEFC-B8603D18260A}" presName="space" presStyleCnt="0"/>
      <dgm:spPr/>
    </dgm:pt>
    <dgm:pt modelId="{71219CC3-C711-415F-82AB-2167CEA9562B}" type="pres">
      <dgm:prSet presAssocID="{B2D34AFF-5661-40BD-9630-8F486DD6BDA7}" presName="composite" presStyleCnt="0"/>
      <dgm:spPr/>
    </dgm:pt>
    <dgm:pt modelId="{9DE97B16-BDB4-4DB3-9ECA-13A57D9F7B1A}" type="pres">
      <dgm:prSet presAssocID="{B2D34AFF-5661-40BD-9630-8F486DD6BDA7}" presName="parTx" presStyleLbl="alignNode1" presStyleIdx="1" presStyleCnt="2">
        <dgm:presLayoutVars>
          <dgm:chMax val="0"/>
          <dgm:chPref val="0"/>
          <dgm:bulletEnabled val="1"/>
        </dgm:presLayoutVars>
      </dgm:prSet>
      <dgm:spPr/>
    </dgm:pt>
    <dgm:pt modelId="{33978866-F254-4438-B084-B735061E6985}" type="pres">
      <dgm:prSet presAssocID="{B2D34AFF-5661-40BD-9630-8F486DD6BDA7}" presName="desTx" presStyleLbl="alignAccFollowNode1" presStyleIdx="1" presStyleCnt="2">
        <dgm:presLayoutVars>
          <dgm:bulletEnabled val="1"/>
        </dgm:presLayoutVars>
      </dgm:prSet>
      <dgm:spPr/>
    </dgm:pt>
  </dgm:ptLst>
  <dgm:cxnLst>
    <dgm:cxn modelId="{13DA3D0A-456E-4572-99FA-A86D0E3675A1}" type="presOf" srcId="{5A3FD00F-A2E0-404A-AF16-95980040BC68}" destId="{33978866-F254-4438-B084-B735061E6985}" srcOrd="0" destOrd="8" presId="urn:microsoft.com/office/officeart/2005/8/layout/hList1"/>
    <dgm:cxn modelId="{6D246411-29E3-406C-9E61-6B2A94ACF32E}" type="presOf" srcId="{4E42D09C-B715-4A8D-AC72-E7E1A490B98C}" destId="{2D251994-8509-4DAF-A184-386B07B14037}" srcOrd="0" destOrd="0" presId="urn:microsoft.com/office/officeart/2005/8/layout/hList1"/>
    <dgm:cxn modelId="{52486421-1263-42E1-ADB2-16D9C2300840}" srcId="{B2D34AFF-5661-40BD-9630-8F486DD6BDA7}" destId="{CD6EEE56-D95F-4777-8EA4-152A87AF7210}" srcOrd="0" destOrd="0" parTransId="{A81D9EC0-983A-4F11-B596-6EA02A577E66}" sibTransId="{A72C228B-5F6D-4CA6-8504-1B767AE80000}"/>
    <dgm:cxn modelId="{B3835524-30D2-47A4-A4EB-80D298141416}" type="presOf" srcId="{11314258-510A-433B-86F7-9F53D68CC461}" destId="{2D251994-8509-4DAF-A184-386B07B14037}" srcOrd="0" destOrd="1" presId="urn:microsoft.com/office/officeart/2005/8/layout/hList1"/>
    <dgm:cxn modelId="{69C82326-DE7E-456C-B273-E505E3BFAF03}" type="presOf" srcId="{3285BF0E-BB95-4190-9BAF-B2975941684C}" destId="{33978866-F254-4438-B084-B735061E6985}" srcOrd="0" destOrd="6" presId="urn:microsoft.com/office/officeart/2005/8/layout/hList1"/>
    <dgm:cxn modelId="{B919E42C-6028-4E91-A280-CFC75AAAC691}" type="presOf" srcId="{1FD5DAC1-4291-44B0-AE22-693494BDAE89}" destId="{33978866-F254-4438-B084-B735061E6985}" srcOrd="0" destOrd="1" presId="urn:microsoft.com/office/officeart/2005/8/layout/hList1"/>
    <dgm:cxn modelId="{B212402D-0C8F-49A2-8AAB-5717FFE32005}" srcId="{5C8711BE-3A5E-483D-8B3C-3CF8B277575B}" destId="{BC34293B-5EDB-4ED3-827D-0B932343F9DF}" srcOrd="0" destOrd="0" parTransId="{F4015CDF-A0F9-412D-8359-051E8B48C3C0}" sibTransId="{DD5BD2F9-0A69-4EA1-AEFC-B8603D18260A}"/>
    <dgm:cxn modelId="{3940432D-4F17-4774-BCCE-1BF980133B12}" type="presOf" srcId="{D692959F-A725-486B-9633-5D7C437DCC0A}" destId="{33978866-F254-4438-B084-B735061E6985}" srcOrd="0" destOrd="4" presId="urn:microsoft.com/office/officeart/2005/8/layout/hList1"/>
    <dgm:cxn modelId="{56AD2C38-484D-42C7-B093-0271C4D26413}" type="presOf" srcId="{B28168E3-8ADB-4028-9B53-22FABFC96969}" destId="{2D251994-8509-4DAF-A184-386B07B14037}" srcOrd="0" destOrd="2" presId="urn:microsoft.com/office/officeart/2005/8/layout/hList1"/>
    <dgm:cxn modelId="{44AB8138-47FB-4958-A420-9B5856A7A2E6}" srcId="{2F23B290-887C-41DD-A575-EFC18631208C}" destId="{995BB6E2-D3B6-4716-87D6-ED5CE1B9E061}" srcOrd="4" destOrd="0" parTransId="{0820541D-051E-4449-8059-6AD9E111AF8D}" sibTransId="{A1EBBA73-2B42-46CF-A8B2-3F61628CDAD6}"/>
    <dgm:cxn modelId="{FB669A5B-4193-4D44-B6E8-EF24EF0F0CDF}" type="presOf" srcId="{CD6EEE56-D95F-4777-8EA4-152A87AF7210}" destId="{33978866-F254-4438-B084-B735061E6985}" srcOrd="0" destOrd="0" presId="urn:microsoft.com/office/officeart/2005/8/layout/hList1"/>
    <dgm:cxn modelId="{2D4D994E-8CC2-4507-A1A5-EA5EAFA7D28A}" type="presOf" srcId="{995BB6E2-D3B6-4716-87D6-ED5CE1B9E061}" destId="{33978866-F254-4438-B084-B735061E6985}" srcOrd="0" destOrd="7" presId="urn:microsoft.com/office/officeart/2005/8/layout/hList1"/>
    <dgm:cxn modelId="{58626C51-C87C-4C8D-8FFB-9DFAB4F77B96}" srcId="{5C8711BE-3A5E-483D-8B3C-3CF8B277575B}" destId="{B2D34AFF-5661-40BD-9630-8F486DD6BDA7}" srcOrd="1" destOrd="0" parTransId="{6C1059AE-61DC-4B85-ACFA-2BBCFC24BEB7}" sibTransId="{0BA6442B-92BF-4061-BBCE-A101D7959D4A}"/>
    <dgm:cxn modelId="{D1968E74-A323-474C-A7B5-F890059E7C59}" srcId="{BC34293B-5EDB-4ED3-827D-0B932343F9DF}" destId="{4E42D09C-B715-4A8D-AC72-E7E1A490B98C}" srcOrd="0" destOrd="0" parTransId="{E6413232-C274-4A51-A69E-1C9C399B2479}" sibTransId="{EF09637C-EBAC-47AD-9456-44958F664695}"/>
    <dgm:cxn modelId="{639CF355-98CB-49E2-8F6B-46D7104D4ECE}" srcId="{2F23B290-887C-41DD-A575-EFC18631208C}" destId="{472194E6-ABE4-41F3-822F-DF003F4822AD}" srcOrd="2" destOrd="0" parTransId="{33F4A6BF-AE09-4C1A-9AC8-46414ABB90CD}" sibTransId="{46BEEA5F-D54D-49B1-97FA-56F39409847F}"/>
    <dgm:cxn modelId="{A9889177-D7B5-4CF1-9834-59273109E7B4}" type="presOf" srcId="{2F23B290-887C-41DD-A575-EFC18631208C}" destId="{33978866-F254-4438-B084-B735061E6985}" srcOrd="0" destOrd="2" presId="urn:microsoft.com/office/officeart/2005/8/layout/hList1"/>
    <dgm:cxn modelId="{E0C55F59-0053-41EB-8884-1E7F401BD03E}" srcId="{B2D34AFF-5661-40BD-9630-8F486DD6BDA7}" destId="{D3381D08-E185-4CEF-AF55-44D241A68749}" srcOrd="3" destOrd="0" parTransId="{F1FADF63-859B-46F2-ABF9-D658D9441A7B}" sibTransId="{F24239BF-112D-4464-9739-3EDBF3878920}"/>
    <dgm:cxn modelId="{5D60077A-5697-4232-883D-38D19F65204B}" type="presOf" srcId="{5C8711BE-3A5E-483D-8B3C-3CF8B277575B}" destId="{A3146000-1ADB-4E0C-9EA5-3CCE4895B9AA}" srcOrd="0" destOrd="0" presId="urn:microsoft.com/office/officeart/2005/8/layout/hList1"/>
    <dgm:cxn modelId="{56BB4EA0-CE28-431B-ACAE-E99C5EB6A45C}" srcId="{B2D34AFF-5661-40BD-9630-8F486DD6BDA7}" destId="{1FD5DAC1-4291-44B0-AE22-693494BDAE89}" srcOrd="1" destOrd="0" parTransId="{CA67C7A9-20A5-446A-9708-440A979D3177}" sibTransId="{D6FDDEA3-40BD-4473-83EE-444BD63B98F8}"/>
    <dgm:cxn modelId="{DCA5BFA6-9268-4BE0-B04D-C1CD1DAD7A17}" type="presOf" srcId="{B2D34AFF-5661-40BD-9630-8F486DD6BDA7}" destId="{9DE97B16-BDB4-4DB3-9ECA-13A57D9F7B1A}" srcOrd="0" destOrd="0" presId="urn:microsoft.com/office/officeart/2005/8/layout/hList1"/>
    <dgm:cxn modelId="{7CCD4EB4-37B9-499E-BAA4-110DCDF312CF}" srcId="{2F23B290-887C-41DD-A575-EFC18631208C}" destId="{5A3FD00F-A2E0-404A-AF16-95980040BC68}" srcOrd="5" destOrd="0" parTransId="{FE0BA383-93AA-4397-8857-DB8F91269026}" sibTransId="{F97D75EB-8A72-4C85-BAD6-7F39E9519055}"/>
    <dgm:cxn modelId="{361F33B9-499E-4371-8D4E-BDDD8F231E26}" srcId="{BC34293B-5EDB-4ED3-827D-0B932343F9DF}" destId="{B28168E3-8ADB-4028-9B53-22FABFC96969}" srcOrd="2" destOrd="0" parTransId="{7C125D79-A7D5-4685-BDDD-F7DE1901B6FA}" sibTransId="{9F3B2AE7-C219-49BE-9FF3-9DB673174965}"/>
    <dgm:cxn modelId="{8C240DC4-1075-412A-95DC-F7DB991FA219}" srcId="{2F23B290-887C-41DD-A575-EFC18631208C}" destId="{7F52ABE0-816B-419E-BE62-387B3A5DE550}" srcOrd="0" destOrd="0" parTransId="{9A3CE438-8C8B-4F87-8846-DCA72A57ED10}" sibTransId="{103DBD45-41BB-46DB-BCC4-BB3739D81738}"/>
    <dgm:cxn modelId="{5CDB6EC5-56C5-4165-92AE-BB2098E7896C}" type="presOf" srcId="{BC34293B-5EDB-4ED3-827D-0B932343F9DF}" destId="{C9878AC2-01A0-4386-A3A5-0D8A39941D12}" srcOrd="0" destOrd="0" presId="urn:microsoft.com/office/officeart/2005/8/layout/hList1"/>
    <dgm:cxn modelId="{F6434BCA-8EDE-444D-AF49-633CA4B8E78C}" srcId="{2F23B290-887C-41DD-A575-EFC18631208C}" destId="{4E0261A3-86AB-49D5-9754-B09834EB24F4}" srcOrd="6" destOrd="0" parTransId="{02343948-0BB4-4E42-92B5-B8A761A3A920}" sibTransId="{47A51E33-4298-49A6-BBB1-3E1E48CE7E77}"/>
    <dgm:cxn modelId="{AB7B6FCC-8C23-4B99-8635-380BEB1D5857}" type="presOf" srcId="{4E0261A3-86AB-49D5-9754-B09834EB24F4}" destId="{33978866-F254-4438-B084-B735061E6985}" srcOrd="0" destOrd="9" presId="urn:microsoft.com/office/officeart/2005/8/layout/hList1"/>
    <dgm:cxn modelId="{430189CC-CDA8-4ABB-AAB2-963E92A1B16A}" type="presOf" srcId="{472194E6-ABE4-41F3-822F-DF003F4822AD}" destId="{33978866-F254-4438-B084-B735061E6985}" srcOrd="0" destOrd="5" presId="urn:microsoft.com/office/officeart/2005/8/layout/hList1"/>
    <dgm:cxn modelId="{6166E4CD-782D-4701-9B82-79C3D8CD362B}" srcId="{B2D34AFF-5661-40BD-9630-8F486DD6BDA7}" destId="{2F23B290-887C-41DD-A575-EFC18631208C}" srcOrd="2" destOrd="0" parTransId="{8C06A03B-649A-4A18-ACA5-ED9058609C01}" sibTransId="{B491D526-F908-4D8C-A856-1F4D2E314770}"/>
    <dgm:cxn modelId="{60B135DD-D228-4C7D-9FA1-7BA95C17B89A}" srcId="{BC34293B-5EDB-4ED3-827D-0B932343F9DF}" destId="{11314258-510A-433B-86F7-9F53D68CC461}" srcOrd="1" destOrd="0" parTransId="{5EFFA636-5045-46F9-AA16-6B290FCCDDDE}" sibTransId="{7EA9ED03-366B-4768-9D20-833F25227B3C}"/>
    <dgm:cxn modelId="{D5F96AE6-C6EE-4E9F-9F89-64F1126C918F}" type="presOf" srcId="{7F52ABE0-816B-419E-BE62-387B3A5DE550}" destId="{33978866-F254-4438-B084-B735061E6985}" srcOrd="0" destOrd="3" presId="urn:microsoft.com/office/officeart/2005/8/layout/hList1"/>
    <dgm:cxn modelId="{537A45E8-4690-45A6-B2B6-C32DD64809C7}" srcId="{2F23B290-887C-41DD-A575-EFC18631208C}" destId="{D692959F-A725-486B-9633-5D7C437DCC0A}" srcOrd="1" destOrd="0" parTransId="{597A55B7-9B0A-4DE4-BEC9-CD68708FA4EC}" sibTransId="{9E031988-288E-4106-BD56-02A3CBC06B19}"/>
    <dgm:cxn modelId="{497D9DEB-A1EF-4CDB-B15E-AEE10EEF3D46}" type="presOf" srcId="{D3381D08-E185-4CEF-AF55-44D241A68749}" destId="{33978866-F254-4438-B084-B735061E6985}" srcOrd="0" destOrd="10" presId="urn:microsoft.com/office/officeart/2005/8/layout/hList1"/>
    <dgm:cxn modelId="{3210BDF2-CE58-4C2D-BCB8-3A5AC0A3C5EB}" srcId="{2F23B290-887C-41DD-A575-EFC18631208C}" destId="{3285BF0E-BB95-4190-9BAF-B2975941684C}" srcOrd="3" destOrd="0" parTransId="{3A28BDFB-FD46-4D34-A647-1EE93B48B929}" sibTransId="{9EDE1E7D-3974-40EF-AABA-A9041C6AC8E7}"/>
    <dgm:cxn modelId="{17270CE3-6BC0-40EB-8F1E-DF9DD4363BDD}" type="presParOf" srcId="{A3146000-1ADB-4E0C-9EA5-3CCE4895B9AA}" destId="{A11E16F8-47CB-4F32-BD37-4BB239C0CCB5}" srcOrd="0" destOrd="0" presId="urn:microsoft.com/office/officeart/2005/8/layout/hList1"/>
    <dgm:cxn modelId="{E0DFAA39-B365-41F2-8E5C-E3DEE7A639C4}" type="presParOf" srcId="{A11E16F8-47CB-4F32-BD37-4BB239C0CCB5}" destId="{C9878AC2-01A0-4386-A3A5-0D8A39941D12}" srcOrd="0" destOrd="0" presId="urn:microsoft.com/office/officeart/2005/8/layout/hList1"/>
    <dgm:cxn modelId="{B6312A41-3FEE-4B9B-B2ED-C466F6DE78E7}" type="presParOf" srcId="{A11E16F8-47CB-4F32-BD37-4BB239C0CCB5}" destId="{2D251994-8509-4DAF-A184-386B07B14037}" srcOrd="1" destOrd="0" presId="urn:microsoft.com/office/officeart/2005/8/layout/hList1"/>
    <dgm:cxn modelId="{A7AB26C2-1C3C-48AA-9812-2AC58E61EF03}" type="presParOf" srcId="{A3146000-1ADB-4E0C-9EA5-3CCE4895B9AA}" destId="{48AA66CA-B430-41E9-A2B3-E8F12ADFCA6F}" srcOrd="1" destOrd="0" presId="urn:microsoft.com/office/officeart/2005/8/layout/hList1"/>
    <dgm:cxn modelId="{4B9B8414-92D6-4175-8326-ECCD68B87154}" type="presParOf" srcId="{A3146000-1ADB-4E0C-9EA5-3CCE4895B9AA}" destId="{71219CC3-C711-415F-82AB-2167CEA9562B}" srcOrd="2" destOrd="0" presId="urn:microsoft.com/office/officeart/2005/8/layout/hList1"/>
    <dgm:cxn modelId="{3BE1EA4F-E369-46DB-AE53-D02A9593B2BA}" type="presParOf" srcId="{71219CC3-C711-415F-82AB-2167CEA9562B}" destId="{9DE97B16-BDB4-4DB3-9ECA-13A57D9F7B1A}" srcOrd="0" destOrd="0" presId="urn:microsoft.com/office/officeart/2005/8/layout/hList1"/>
    <dgm:cxn modelId="{CE7270EE-0917-471B-AAA9-66530C5DF5E3}" type="presParOf" srcId="{71219CC3-C711-415F-82AB-2167CEA9562B}" destId="{33978866-F254-4438-B084-B735061E6985}"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8711BE-3A5E-483D-8B3C-3CF8B277575B}"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FCCA8939-C633-434E-96CF-0A16C8751862}">
      <dgm:prSet/>
      <dgm:spPr/>
      <dgm:t>
        <a:bodyPr/>
        <a:lstStyle/>
        <a:p>
          <a:r>
            <a:rPr lang="en-US" dirty="0"/>
            <a:t>2023</a:t>
          </a:r>
        </a:p>
      </dgm:t>
    </dgm:pt>
    <dgm:pt modelId="{4DF0D063-0F3B-4BA0-95F2-76B5F21B4CA1}" type="parTrans" cxnId="{DF76644E-A8C2-466C-ACE3-855E968059E6}">
      <dgm:prSet/>
      <dgm:spPr/>
      <dgm:t>
        <a:bodyPr/>
        <a:lstStyle/>
        <a:p>
          <a:endParaRPr lang="en-US"/>
        </a:p>
      </dgm:t>
    </dgm:pt>
    <dgm:pt modelId="{2A7E6EAF-8087-4E22-B997-2F19BBC3E772}" type="sibTrans" cxnId="{DF76644E-A8C2-466C-ACE3-855E968059E6}">
      <dgm:prSet/>
      <dgm:spPr/>
      <dgm:t>
        <a:bodyPr/>
        <a:lstStyle/>
        <a:p>
          <a:endParaRPr lang="en-US"/>
        </a:p>
      </dgm:t>
    </dgm:pt>
    <dgm:pt modelId="{26D09A26-F042-4419-8132-E8C4B6CEF14C}">
      <dgm:prSet/>
      <dgm:spPr/>
      <dgm:t>
        <a:bodyPr/>
        <a:lstStyle/>
        <a:p>
          <a:r>
            <a:rPr lang="en-US" dirty="0"/>
            <a:t>January: Finalize Dashboard with IT</a:t>
          </a:r>
        </a:p>
      </dgm:t>
    </dgm:pt>
    <dgm:pt modelId="{D0461176-9C5A-4F80-97E9-625E07AAC051}" type="parTrans" cxnId="{5D2ADAA1-FB04-4097-8C02-C6B587F502B1}">
      <dgm:prSet/>
      <dgm:spPr/>
      <dgm:t>
        <a:bodyPr/>
        <a:lstStyle/>
        <a:p>
          <a:endParaRPr lang="en-US"/>
        </a:p>
      </dgm:t>
    </dgm:pt>
    <dgm:pt modelId="{24C30EDD-D749-4914-AFB1-D1CF94AB668C}" type="sibTrans" cxnId="{5D2ADAA1-FB04-4097-8C02-C6B587F502B1}">
      <dgm:prSet/>
      <dgm:spPr/>
      <dgm:t>
        <a:bodyPr/>
        <a:lstStyle/>
        <a:p>
          <a:endParaRPr lang="en-US"/>
        </a:p>
      </dgm:t>
    </dgm:pt>
    <dgm:pt modelId="{20497465-C0E0-4E44-8F23-001141B6D63B}">
      <dgm:prSet/>
      <dgm:spPr/>
      <dgm:t>
        <a:bodyPr/>
        <a:lstStyle/>
        <a:p>
          <a:r>
            <a:rPr lang="en-US" dirty="0"/>
            <a:t>June - July: Launch pilot with MBA (2021-22 AY)</a:t>
          </a:r>
        </a:p>
      </dgm:t>
    </dgm:pt>
    <dgm:pt modelId="{DE207926-B627-470E-83DF-67786E9509A5}" type="parTrans" cxnId="{55E5C8FC-1C7E-4029-8FF9-ADD3C0FF5AA3}">
      <dgm:prSet/>
      <dgm:spPr/>
      <dgm:t>
        <a:bodyPr/>
        <a:lstStyle/>
        <a:p>
          <a:endParaRPr lang="en-US"/>
        </a:p>
      </dgm:t>
    </dgm:pt>
    <dgm:pt modelId="{0E99766A-F2CD-4A38-8EF7-0D8114A0514A}" type="sibTrans" cxnId="{55E5C8FC-1C7E-4029-8FF9-ADD3C0FF5AA3}">
      <dgm:prSet/>
      <dgm:spPr/>
      <dgm:t>
        <a:bodyPr/>
        <a:lstStyle/>
        <a:p>
          <a:endParaRPr lang="en-US"/>
        </a:p>
      </dgm:t>
    </dgm:pt>
    <dgm:pt modelId="{400DE793-6F9B-42B0-8CFF-F0D6F68DEC5E}">
      <dgm:prSet/>
      <dgm:spPr/>
      <dgm:t>
        <a:bodyPr/>
        <a:lstStyle/>
        <a:p>
          <a:r>
            <a:rPr lang="en-US" dirty="0"/>
            <a:t>August: FMIP Training</a:t>
          </a:r>
        </a:p>
      </dgm:t>
    </dgm:pt>
    <dgm:pt modelId="{52483972-5745-47C1-AC9E-5282ED21C609}" type="parTrans" cxnId="{EA0C7C20-1ABC-422B-8830-D2355164921C}">
      <dgm:prSet/>
      <dgm:spPr/>
      <dgm:t>
        <a:bodyPr/>
        <a:lstStyle/>
        <a:p>
          <a:endParaRPr lang="en-US"/>
        </a:p>
      </dgm:t>
    </dgm:pt>
    <dgm:pt modelId="{65AC7988-0AE7-407B-8B09-BFBE72A514CE}" type="sibTrans" cxnId="{EA0C7C20-1ABC-422B-8830-D2355164921C}">
      <dgm:prSet/>
      <dgm:spPr/>
      <dgm:t>
        <a:bodyPr/>
        <a:lstStyle/>
        <a:p>
          <a:endParaRPr lang="en-US"/>
        </a:p>
      </dgm:t>
    </dgm:pt>
    <dgm:pt modelId="{96B7E4CD-4861-45D8-82A0-54B6CA0E617B}">
      <dgm:prSet/>
      <dgm:spPr/>
      <dgm:t>
        <a:bodyPr/>
        <a:lstStyle/>
        <a:p>
          <a:r>
            <a:rPr lang="en-US" dirty="0"/>
            <a:t>January: Department Chair Reviews</a:t>
          </a:r>
        </a:p>
      </dgm:t>
    </dgm:pt>
    <dgm:pt modelId="{A54258DA-EBA9-4E46-89D3-AA0738AAE657}" type="parTrans" cxnId="{1D98B686-5F11-4F29-9721-035B159DD602}">
      <dgm:prSet/>
      <dgm:spPr/>
      <dgm:t>
        <a:bodyPr/>
        <a:lstStyle/>
        <a:p>
          <a:endParaRPr lang="en-US"/>
        </a:p>
      </dgm:t>
    </dgm:pt>
    <dgm:pt modelId="{37CCBC10-C29A-455F-B69F-D6E3A5E718CE}" type="sibTrans" cxnId="{1D98B686-5F11-4F29-9721-035B159DD602}">
      <dgm:prSet/>
      <dgm:spPr/>
      <dgm:t>
        <a:bodyPr/>
        <a:lstStyle/>
        <a:p>
          <a:endParaRPr lang="en-US"/>
        </a:p>
      </dgm:t>
    </dgm:pt>
    <dgm:pt modelId="{1F083B66-E82A-46EA-97E9-5E6DF889730E}">
      <dgm:prSet/>
      <dgm:spPr/>
      <dgm:t>
        <a:bodyPr/>
        <a:lstStyle/>
        <a:p>
          <a:r>
            <a:rPr lang="en-US" dirty="0"/>
            <a:t>Implementation Team continues monthly meetings re: improvements  with IE/IT for 2022-23 academic year launch</a:t>
          </a:r>
        </a:p>
      </dgm:t>
    </dgm:pt>
    <dgm:pt modelId="{ED18FE96-9950-414A-B4AA-31DBC8FDF15D}" type="parTrans" cxnId="{89B26BEB-262B-4E6A-ACE6-8E67380A080A}">
      <dgm:prSet/>
      <dgm:spPr/>
      <dgm:t>
        <a:bodyPr/>
        <a:lstStyle/>
        <a:p>
          <a:endParaRPr lang="en-US"/>
        </a:p>
      </dgm:t>
    </dgm:pt>
    <dgm:pt modelId="{325E163C-1D8E-4D30-8F12-4F97EF20BE34}" type="sibTrans" cxnId="{89B26BEB-262B-4E6A-ACE6-8E67380A080A}">
      <dgm:prSet/>
      <dgm:spPr/>
      <dgm:t>
        <a:bodyPr/>
        <a:lstStyle/>
        <a:p>
          <a:endParaRPr lang="en-US"/>
        </a:p>
      </dgm:t>
    </dgm:pt>
    <dgm:pt modelId="{5AFE5C49-E52F-4953-A489-90BD632599E7}">
      <dgm:prSet/>
      <dgm:spPr/>
      <dgm:t>
        <a:bodyPr/>
        <a:lstStyle/>
        <a:p>
          <a:r>
            <a:rPr lang="en-US" dirty="0"/>
            <a:t>August: FMIP training</a:t>
          </a:r>
        </a:p>
      </dgm:t>
    </dgm:pt>
    <dgm:pt modelId="{1A9ACC49-FE87-425E-B732-6C6BA8C24B47}" type="parTrans" cxnId="{B6453B16-DA76-4374-B100-746EAC6ADE66}">
      <dgm:prSet/>
      <dgm:spPr/>
      <dgm:t>
        <a:bodyPr/>
        <a:lstStyle/>
        <a:p>
          <a:endParaRPr lang="en-US"/>
        </a:p>
      </dgm:t>
    </dgm:pt>
    <dgm:pt modelId="{6DC0D5E7-00FC-4998-A7DB-D41E4B7B2D90}" type="sibTrans" cxnId="{B6453B16-DA76-4374-B100-746EAC6ADE66}">
      <dgm:prSet/>
      <dgm:spPr/>
      <dgm:t>
        <a:bodyPr/>
        <a:lstStyle/>
        <a:p>
          <a:endParaRPr lang="en-US"/>
        </a:p>
      </dgm:t>
    </dgm:pt>
    <dgm:pt modelId="{9161A743-442D-48DA-AA07-47750D2F776F}">
      <dgm:prSet/>
      <dgm:spPr/>
      <dgm:t>
        <a:bodyPr/>
        <a:lstStyle/>
        <a:p>
          <a:r>
            <a:rPr lang="en-US" dirty="0"/>
            <a:t>October: Launched </a:t>
          </a:r>
          <a:r>
            <a:rPr lang="en-US" dirty="0" err="1"/>
            <a:t>HoP</a:t>
          </a:r>
          <a:r>
            <a:rPr lang="en-US" dirty="0"/>
            <a:t> (Comprehensive Review 2019-22) </a:t>
          </a:r>
        </a:p>
      </dgm:t>
    </dgm:pt>
    <dgm:pt modelId="{058DD834-EB3E-420D-AD13-7BCC60323365}" type="parTrans" cxnId="{B99A4FEB-3663-4C37-BA0D-D2FA53301FE8}">
      <dgm:prSet/>
      <dgm:spPr/>
      <dgm:t>
        <a:bodyPr/>
        <a:lstStyle/>
        <a:p>
          <a:endParaRPr lang="en-US"/>
        </a:p>
      </dgm:t>
    </dgm:pt>
    <dgm:pt modelId="{E03BFC63-0524-4EE1-9EA1-55ADB71CBC85}" type="sibTrans" cxnId="{B99A4FEB-3663-4C37-BA0D-D2FA53301FE8}">
      <dgm:prSet/>
      <dgm:spPr/>
      <dgm:t>
        <a:bodyPr/>
        <a:lstStyle/>
        <a:p>
          <a:endParaRPr lang="en-US"/>
        </a:p>
      </dgm:t>
    </dgm:pt>
    <dgm:pt modelId="{964AFABD-61F1-4EF5-8081-D760EBB1F1CE}">
      <dgm:prSet/>
      <dgm:spPr/>
      <dgm:t>
        <a:bodyPr/>
        <a:lstStyle/>
        <a:p>
          <a:r>
            <a:rPr lang="en-US" dirty="0"/>
            <a:t>October – November: Faculty Training</a:t>
          </a:r>
        </a:p>
      </dgm:t>
    </dgm:pt>
    <dgm:pt modelId="{0DB4536F-B463-4842-98D0-F921E8C70091}" type="parTrans" cxnId="{FD3A9305-61F5-417F-8121-0521421C49A9}">
      <dgm:prSet/>
      <dgm:spPr/>
      <dgm:t>
        <a:bodyPr/>
        <a:lstStyle/>
        <a:p>
          <a:endParaRPr lang="en-US"/>
        </a:p>
      </dgm:t>
    </dgm:pt>
    <dgm:pt modelId="{2E4D4FD5-33D2-4715-B23D-D9937697499C}" type="sibTrans" cxnId="{FD3A9305-61F5-417F-8121-0521421C49A9}">
      <dgm:prSet/>
      <dgm:spPr/>
      <dgm:t>
        <a:bodyPr/>
        <a:lstStyle/>
        <a:p>
          <a:endParaRPr lang="en-US"/>
        </a:p>
      </dgm:t>
    </dgm:pt>
    <dgm:pt modelId="{736AF240-0497-4BF4-8F26-2650095D2A2E}">
      <dgm:prSet/>
      <dgm:spPr/>
      <dgm:t>
        <a:bodyPr/>
        <a:lstStyle/>
        <a:p>
          <a:r>
            <a:rPr lang="en-US" dirty="0"/>
            <a:t>March: Assessment Committee hosted Faculty Forum</a:t>
          </a:r>
        </a:p>
      </dgm:t>
    </dgm:pt>
    <dgm:pt modelId="{4A6CB582-5907-4920-9625-288AE6C37830}" type="parTrans" cxnId="{3B748759-E67C-417E-8736-1CDF4A7AD3BD}">
      <dgm:prSet/>
      <dgm:spPr/>
      <dgm:t>
        <a:bodyPr/>
        <a:lstStyle/>
        <a:p>
          <a:endParaRPr lang="en-US"/>
        </a:p>
      </dgm:t>
    </dgm:pt>
    <dgm:pt modelId="{47A7CE3E-5A1D-45F1-AF22-D6CEB83B4D14}" type="sibTrans" cxnId="{3B748759-E67C-417E-8736-1CDF4A7AD3BD}">
      <dgm:prSet/>
      <dgm:spPr/>
      <dgm:t>
        <a:bodyPr/>
        <a:lstStyle/>
        <a:p>
          <a:endParaRPr lang="en-US"/>
        </a:p>
      </dgm:t>
    </dgm:pt>
    <dgm:pt modelId="{73F5834F-C20E-4F1A-8668-3FAAC3FA240B}">
      <dgm:prSet/>
      <dgm:spPr/>
      <dgm:t>
        <a:bodyPr/>
        <a:lstStyle/>
        <a:p>
          <a:r>
            <a:rPr lang="en-US" dirty="0"/>
            <a:t>September: Launch (2022-23 AY)</a:t>
          </a:r>
        </a:p>
      </dgm:t>
    </dgm:pt>
    <dgm:pt modelId="{AEBE2EDE-CF75-4636-A4E1-7282958FAB5C}" type="parTrans" cxnId="{15D014F7-2DD9-4167-B901-403A52EB8937}">
      <dgm:prSet/>
      <dgm:spPr/>
      <dgm:t>
        <a:bodyPr/>
        <a:lstStyle/>
        <a:p>
          <a:endParaRPr lang="en-US"/>
        </a:p>
      </dgm:t>
    </dgm:pt>
    <dgm:pt modelId="{898B6C77-3358-48E2-AC6D-AFD1E7FEA94D}" type="sibTrans" cxnId="{15D014F7-2DD9-4167-B901-403A52EB8937}">
      <dgm:prSet/>
      <dgm:spPr/>
      <dgm:t>
        <a:bodyPr/>
        <a:lstStyle/>
        <a:p>
          <a:endParaRPr lang="en-US"/>
        </a:p>
      </dgm:t>
    </dgm:pt>
    <dgm:pt modelId="{521185C7-0240-42F6-8D0E-AF58F599ED68}">
      <dgm:prSet/>
      <dgm:spPr/>
      <dgm:t>
        <a:bodyPr/>
        <a:lstStyle/>
        <a:p>
          <a:r>
            <a:rPr lang="en-US" dirty="0"/>
            <a:t>December: Review Completed &amp; Contributor Experience Questionnaire </a:t>
          </a:r>
        </a:p>
      </dgm:t>
    </dgm:pt>
    <dgm:pt modelId="{10EC65A0-73D6-4B95-8DD5-DC4A5133586D}" type="parTrans" cxnId="{E81F7B67-6557-42A0-9017-7621ACC3462C}">
      <dgm:prSet/>
      <dgm:spPr/>
      <dgm:t>
        <a:bodyPr/>
        <a:lstStyle/>
        <a:p>
          <a:endParaRPr lang="en-US"/>
        </a:p>
      </dgm:t>
    </dgm:pt>
    <dgm:pt modelId="{7137A4C8-82A9-4A68-8322-E50AB5315172}" type="sibTrans" cxnId="{E81F7B67-6557-42A0-9017-7621ACC3462C}">
      <dgm:prSet/>
      <dgm:spPr/>
      <dgm:t>
        <a:bodyPr/>
        <a:lstStyle/>
        <a:p>
          <a:endParaRPr lang="en-US"/>
        </a:p>
      </dgm:t>
    </dgm:pt>
    <dgm:pt modelId="{D5E5F83D-03F5-49B0-94D9-4F7E73BB2711}">
      <dgm:prSet/>
      <dgm:spPr/>
      <dgm:t>
        <a:bodyPr/>
        <a:lstStyle/>
        <a:p>
          <a:endParaRPr lang="en-US" dirty="0"/>
        </a:p>
      </dgm:t>
    </dgm:pt>
    <dgm:pt modelId="{8BE4B8F1-4574-4C57-A3BD-02F02C07076F}" type="parTrans" cxnId="{D5342822-649A-4F97-B2D7-80CA8B668836}">
      <dgm:prSet/>
      <dgm:spPr/>
      <dgm:t>
        <a:bodyPr/>
        <a:lstStyle/>
        <a:p>
          <a:endParaRPr lang="en-US"/>
        </a:p>
      </dgm:t>
    </dgm:pt>
    <dgm:pt modelId="{C12DE263-12E2-417B-BF3E-856ABFBF8FE1}" type="sibTrans" cxnId="{D5342822-649A-4F97-B2D7-80CA8B668836}">
      <dgm:prSet/>
      <dgm:spPr/>
      <dgm:t>
        <a:bodyPr/>
        <a:lstStyle/>
        <a:p>
          <a:endParaRPr lang="en-US"/>
        </a:p>
      </dgm:t>
    </dgm:pt>
    <dgm:pt modelId="{25CE1143-10AA-4ED9-BB2F-B4033C34A903}">
      <dgm:prSet/>
      <dgm:spPr/>
      <dgm:t>
        <a:bodyPr/>
        <a:lstStyle/>
        <a:p>
          <a:endParaRPr lang="en-US" dirty="0"/>
        </a:p>
      </dgm:t>
    </dgm:pt>
    <dgm:pt modelId="{F394CF96-7BEC-42FF-89B7-3D9E8E306979}" type="parTrans" cxnId="{25ACF951-9E48-432A-932C-E7C47427AA89}">
      <dgm:prSet/>
      <dgm:spPr/>
      <dgm:t>
        <a:bodyPr/>
        <a:lstStyle/>
        <a:p>
          <a:endParaRPr lang="en-US"/>
        </a:p>
      </dgm:t>
    </dgm:pt>
    <dgm:pt modelId="{AC9185F4-748B-4CC5-98C1-4F3433E16D78}" type="sibTrans" cxnId="{25ACF951-9E48-432A-932C-E7C47427AA89}">
      <dgm:prSet/>
      <dgm:spPr/>
      <dgm:t>
        <a:bodyPr/>
        <a:lstStyle/>
        <a:p>
          <a:endParaRPr lang="en-US"/>
        </a:p>
      </dgm:t>
    </dgm:pt>
    <dgm:pt modelId="{ADB8EF9E-0308-4486-B0F4-10AD2B6C1B59}">
      <dgm:prSet/>
      <dgm:spPr/>
      <dgm:t>
        <a:bodyPr/>
        <a:lstStyle/>
        <a:p>
          <a:endParaRPr lang="en-US" dirty="0"/>
        </a:p>
      </dgm:t>
    </dgm:pt>
    <dgm:pt modelId="{989D3A66-8FC0-4A47-B105-BD753C877D2D}" type="parTrans" cxnId="{98F9F58D-ECCB-46A9-896D-A195763D14AD}">
      <dgm:prSet/>
      <dgm:spPr/>
      <dgm:t>
        <a:bodyPr/>
        <a:lstStyle/>
        <a:p>
          <a:endParaRPr lang="en-US"/>
        </a:p>
      </dgm:t>
    </dgm:pt>
    <dgm:pt modelId="{C3FF8FF0-8332-4218-BBA2-0016B031D993}" type="sibTrans" cxnId="{98F9F58D-ECCB-46A9-896D-A195763D14AD}">
      <dgm:prSet/>
      <dgm:spPr/>
      <dgm:t>
        <a:bodyPr/>
        <a:lstStyle/>
        <a:p>
          <a:endParaRPr lang="en-US"/>
        </a:p>
      </dgm:t>
    </dgm:pt>
    <dgm:pt modelId="{17386218-F7D7-4555-B402-C7635E319ACE}">
      <dgm:prSet/>
      <dgm:spPr/>
      <dgm:t>
        <a:bodyPr/>
        <a:lstStyle/>
        <a:p>
          <a:endParaRPr lang="en-US" dirty="0"/>
        </a:p>
      </dgm:t>
    </dgm:pt>
    <dgm:pt modelId="{91C42C0E-60B9-406D-BC42-3F627C6CF582}" type="parTrans" cxnId="{EF79B4B9-0AB9-4776-A0CE-D64DB852FCFD}">
      <dgm:prSet/>
      <dgm:spPr/>
      <dgm:t>
        <a:bodyPr/>
        <a:lstStyle/>
        <a:p>
          <a:endParaRPr lang="en-US"/>
        </a:p>
      </dgm:t>
    </dgm:pt>
    <dgm:pt modelId="{0130BBFB-42C0-43DC-A768-E7A528A17020}" type="sibTrans" cxnId="{EF79B4B9-0AB9-4776-A0CE-D64DB852FCFD}">
      <dgm:prSet/>
      <dgm:spPr/>
      <dgm:t>
        <a:bodyPr/>
        <a:lstStyle/>
        <a:p>
          <a:endParaRPr lang="en-US"/>
        </a:p>
      </dgm:t>
    </dgm:pt>
    <dgm:pt modelId="{1612CB5E-85A4-4CF8-8446-BCFF6E3AD8B6}">
      <dgm:prSet/>
      <dgm:spPr/>
      <dgm:t>
        <a:bodyPr/>
        <a:lstStyle/>
        <a:p>
          <a:endParaRPr lang="en-US" dirty="0"/>
        </a:p>
      </dgm:t>
    </dgm:pt>
    <dgm:pt modelId="{EA05CAB0-B46E-4BFC-A5B2-8C2D06DCDAD5}" type="parTrans" cxnId="{D9E26E5D-5063-4D5E-9499-73C8A38B6953}">
      <dgm:prSet/>
      <dgm:spPr/>
      <dgm:t>
        <a:bodyPr/>
        <a:lstStyle/>
        <a:p>
          <a:endParaRPr lang="en-US"/>
        </a:p>
      </dgm:t>
    </dgm:pt>
    <dgm:pt modelId="{D31FCD36-633F-4D29-84AD-6CAF2BEFD652}" type="sibTrans" cxnId="{D9E26E5D-5063-4D5E-9499-73C8A38B6953}">
      <dgm:prSet/>
      <dgm:spPr/>
      <dgm:t>
        <a:bodyPr/>
        <a:lstStyle/>
        <a:p>
          <a:endParaRPr lang="en-US"/>
        </a:p>
      </dgm:t>
    </dgm:pt>
    <dgm:pt modelId="{6962C9FB-DC80-4A8F-8D15-8BFEAA4C3339}">
      <dgm:prSet/>
      <dgm:spPr/>
      <dgm:t>
        <a:bodyPr/>
        <a:lstStyle/>
        <a:p>
          <a:endParaRPr lang="en-US" dirty="0"/>
        </a:p>
      </dgm:t>
    </dgm:pt>
    <dgm:pt modelId="{9E1DC636-EDF4-4650-A230-F4D90B5FAA37}" type="parTrans" cxnId="{2000CD6B-77E8-467C-A03E-CCC4F67433BC}">
      <dgm:prSet/>
      <dgm:spPr/>
      <dgm:t>
        <a:bodyPr/>
        <a:lstStyle/>
        <a:p>
          <a:endParaRPr lang="en-US"/>
        </a:p>
      </dgm:t>
    </dgm:pt>
    <dgm:pt modelId="{D3829F78-CD01-4745-AD5F-07CD9622B5B3}" type="sibTrans" cxnId="{2000CD6B-77E8-467C-A03E-CCC4F67433BC}">
      <dgm:prSet/>
      <dgm:spPr/>
      <dgm:t>
        <a:bodyPr/>
        <a:lstStyle/>
        <a:p>
          <a:endParaRPr lang="en-US"/>
        </a:p>
      </dgm:t>
    </dgm:pt>
    <dgm:pt modelId="{A407CA61-3364-4950-BFFC-25CE8E643CF8}">
      <dgm:prSet/>
      <dgm:spPr/>
      <dgm:t>
        <a:bodyPr/>
        <a:lstStyle/>
        <a:p>
          <a:endParaRPr lang="en-US" dirty="0"/>
        </a:p>
      </dgm:t>
    </dgm:pt>
    <dgm:pt modelId="{1953C910-C140-4F08-A4CB-9BF68818BE0A}" type="parTrans" cxnId="{6E072DB2-3292-4C00-BB8C-8D4884ECC2D3}">
      <dgm:prSet/>
      <dgm:spPr/>
      <dgm:t>
        <a:bodyPr/>
        <a:lstStyle/>
        <a:p>
          <a:endParaRPr lang="en-US"/>
        </a:p>
      </dgm:t>
    </dgm:pt>
    <dgm:pt modelId="{7B169A0B-EFC6-49B4-B5C4-A6A0B0BAE0C5}" type="sibTrans" cxnId="{6E072DB2-3292-4C00-BB8C-8D4884ECC2D3}">
      <dgm:prSet/>
      <dgm:spPr/>
      <dgm:t>
        <a:bodyPr/>
        <a:lstStyle/>
        <a:p>
          <a:endParaRPr lang="en-US"/>
        </a:p>
      </dgm:t>
    </dgm:pt>
    <dgm:pt modelId="{0FDFC3A1-3304-4E6B-9306-6DD83F8B7F82}">
      <dgm:prSet/>
      <dgm:spPr/>
      <dgm:t>
        <a:bodyPr/>
        <a:lstStyle/>
        <a:p>
          <a:endParaRPr lang="en-US" dirty="0"/>
        </a:p>
      </dgm:t>
    </dgm:pt>
    <dgm:pt modelId="{EB1A2E7E-EBF4-4A53-B7D8-08A5C64423FD}" type="parTrans" cxnId="{E27A2BF5-8094-4638-9C2F-E92931EC3CF2}">
      <dgm:prSet/>
      <dgm:spPr/>
      <dgm:t>
        <a:bodyPr/>
        <a:lstStyle/>
        <a:p>
          <a:endParaRPr lang="en-US"/>
        </a:p>
      </dgm:t>
    </dgm:pt>
    <dgm:pt modelId="{BDC33389-CB02-472A-90B0-D7E779551FF4}" type="sibTrans" cxnId="{E27A2BF5-8094-4638-9C2F-E92931EC3CF2}">
      <dgm:prSet/>
      <dgm:spPr/>
      <dgm:t>
        <a:bodyPr/>
        <a:lstStyle/>
        <a:p>
          <a:endParaRPr lang="en-US"/>
        </a:p>
      </dgm:t>
    </dgm:pt>
    <dgm:pt modelId="{73E349A9-7A47-4AE1-9DF6-D21B702C9DD1}">
      <dgm:prSet/>
      <dgm:spPr/>
      <dgm:t>
        <a:bodyPr/>
        <a:lstStyle/>
        <a:p>
          <a:endParaRPr lang="en-US" dirty="0"/>
        </a:p>
      </dgm:t>
    </dgm:pt>
    <dgm:pt modelId="{3014795C-1D64-459F-A400-FBAB61CB5704}" type="parTrans" cxnId="{2BDBFF48-57A6-4EEC-81EA-917A358E568E}">
      <dgm:prSet/>
      <dgm:spPr/>
      <dgm:t>
        <a:bodyPr/>
        <a:lstStyle/>
        <a:p>
          <a:endParaRPr lang="en-US"/>
        </a:p>
      </dgm:t>
    </dgm:pt>
    <dgm:pt modelId="{23BFFEEE-4D85-4E97-8279-4445310FEA4E}" type="sibTrans" cxnId="{2BDBFF48-57A6-4EEC-81EA-917A358E568E}">
      <dgm:prSet/>
      <dgm:spPr/>
      <dgm:t>
        <a:bodyPr/>
        <a:lstStyle/>
        <a:p>
          <a:endParaRPr lang="en-US"/>
        </a:p>
      </dgm:t>
    </dgm:pt>
    <dgm:pt modelId="{5CC00C96-079D-491F-9F76-9CFE63D73B9A}">
      <dgm:prSet/>
      <dgm:spPr/>
      <dgm:t>
        <a:bodyPr/>
        <a:lstStyle/>
        <a:p>
          <a:r>
            <a:rPr lang="en-US" dirty="0"/>
            <a:t>March: Dean Reviews</a:t>
          </a:r>
        </a:p>
      </dgm:t>
    </dgm:pt>
    <dgm:pt modelId="{F3D679DB-256A-4DE3-863E-81900F9A3280}" type="parTrans" cxnId="{D1202C7E-ED9C-484A-9103-9528F5E8C47D}">
      <dgm:prSet/>
      <dgm:spPr/>
      <dgm:t>
        <a:bodyPr/>
        <a:lstStyle/>
        <a:p>
          <a:endParaRPr lang="en-US"/>
        </a:p>
      </dgm:t>
    </dgm:pt>
    <dgm:pt modelId="{2F9BB8B7-DF87-4AD1-B138-4952D3141173}" type="sibTrans" cxnId="{D1202C7E-ED9C-484A-9103-9528F5E8C47D}">
      <dgm:prSet/>
      <dgm:spPr/>
      <dgm:t>
        <a:bodyPr/>
        <a:lstStyle/>
        <a:p>
          <a:endParaRPr lang="en-US"/>
        </a:p>
      </dgm:t>
    </dgm:pt>
    <dgm:pt modelId="{0E7F491E-B443-4C03-B8E3-F91F4DF7F080}">
      <dgm:prSet/>
      <dgm:spPr/>
      <dgm:t>
        <a:bodyPr/>
        <a:lstStyle/>
        <a:p>
          <a:endParaRPr lang="en-US" dirty="0"/>
        </a:p>
      </dgm:t>
    </dgm:pt>
    <dgm:pt modelId="{D8BEAEF6-FFD7-4082-8192-245AC14ECF79}" type="parTrans" cxnId="{81DCCD43-C94C-4FDB-806E-D864E665BB3B}">
      <dgm:prSet/>
      <dgm:spPr/>
      <dgm:t>
        <a:bodyPr/>
        <a:lstStyle/>
        <a:p>
          <a:endParaRPr lang="en-US"/>
        </a:p>
      </dgm:t>
    </dgm:pt>
    <dgm:pt modelId="{6E6A48D2-5AEA-4EBC-BB28-3AE4F1C1ACE1}" type="sibTrans" cxnId="{81DCCD43-C94C-4FDB-806E-D864E665BB3B}">
      <dgm:prSet/>
      <dgm:spPr/>
      <dgm:t>
        <a:bodyPr/>
        <a:lstStyle/>
        <a:p>
          <a:endParaRPr lang="en-US"/>
        </a:p>
      </dgm:t>
    </dgm:pt>
    <dgm:pt modelId="{D3381D08-E185-4CEF-AF55-44D241A68749}">
      <dgm:prSet/>
      <dgm:spPr/>
      <dgm:t>
        <a:bodyPr/>
        <a:lstStyle/>
        <a:p>
          <a:r>
            <a:rPr lang="en-US"/>
            <a:t>2022</a:t>
          </a:r>
          <a:endParaRPr lang="en-US" dirty="0"/>
        </a:p>
      </dgm:t>
    </dgm:pt>
    <dgm:pt modelId="{F1FADF63-859B-46F2-ABF9-D658D9441A7B}" type="parTrans" cxnId="{E0C55F59-0053-41EB-8884-1E7F401BD03E}">
      <dgm:prSet/>
      <dgm:spPr/>
      <dgm:t>
        <a:bodyPr/>
        <a:lstStyle/>
        <a:p>
          <a:endParaRPr lang="en-US"/>
        </a:p>
      </dgm:t>
    </dgm:pt>
    <dgm:pt modelId="{F24239BF-112D-4464-9739-3EDBF3878920}" type="sibTrans" cxnId="{E0C55F59-0053-41EB-8884-1E7F401BD03E}">
      <dgm:prSet/>
      <dgm:spPr/>
      <dgm:t>
        <a:bodyPr/>
        <a:lstStyle/>
        <a:p>
          <a:endParaRPr lang="en-US"/>
        </a:p>
      </dgm:t>
    </dgm:pt>
    <dgm:pt modelId="{C568C5C2-76D0-4A8F-A098-F26D85576232}">
      <dgm:prSet/>
      <dgm:spPr/>
      <dgm:t>
        <a:bodyPr/>
        <a:lstStyle/>
        <a:p>
          <a:endParaRPr lang="en-US" dirty="0"/>
        </a:p>
      </dgm:t>
    </dgm:pt>
    <dgm:pt modelId="{BD866349-4503-4AA9-829B-077903512E4F}" type="parTrans" cxnId="{73B713AA-78B2-4DA8-AF05-B2C5961219B8}">
      <dgm:prSet/>
      <dgm:spPr/>
      <dgm:t>
        <a:bodyPr/>
        <a:lstStyle/>
        <a:p>
          <a:endParaRPr lang="en-US"/>
        </a:p>
      </dgm:t>
    </dgm:pt>
    <dgm:pt modelId="{1158D3FD-71EE-4D9F-9CB5-B0CBFFB4DD03}" type="sibTrans" cxnId="{73B713AA-78B2-4DA8-AF05-B2C5961219B8}">
      <dgm:prSet/>
      <dgm:spPr/>
      <dgm:t>
        <a:bodyPr/>
        <a:lstStyle/>
        <a:p>
          <a:endParaRPr lang="en-US"/>
        </a:p>
      </dgm:t>
    </dgm:pt>
    <dgm:pt modelId="{96025D7E-EDFA-4EFC-8EAF-5710E9546517}">
      <dgm:prSet/>
      <dgm:spPr/>
      <dgm:t>
        <a:bodyPr/>
        <a:lstStyle/>
        <a:p>
          <a:r>
            <a:rPr lang="en-US" dirty="0"/>
            <a:t>April – July: Internal presentations and updates to BOT &amp; University Community</a:t>
          </a:r>
        </a:p>
      </dgm:t>
    </dgm:pt>
    <dgm:pt modelId="{EC890916-B206-4911-A25B-7DB18D32DC3E}" type="parTrans" cxnId="{DB28E018-B95B-494F-B7B3-132895B80C95}">
      <dgm:prSet/>
      <dgm:spPr/>
      <dgm:t>
        <a:bodyPr/>
        <a:lstStyle/>
        <a:p>
          <a:endParaRPr lang="en-US"/>
        </a:p>
      </dgm:t>
    </dgm:pt>
    <dgm:pt modelId="{B1F47328-853B-4BD3-B0B6-47F38A870E11}" type="sibTrans" cxnId="{DB28E018-B95B-494F-B7B3-132895B80C95}">
      <dgm:prSet/>
      <dgm:spPr/>
      <dgm:t>
        <a:bodyPr/>
        <a:lstStyle/>
        <a:p>
          <a:endParaRPr lang="en-US"/>
        </a:p>
      </dgm:t>
    </dgm:pt>
    <dgm:pt modelId="{7919B4C7-18C6-42F8-88D6-079616A2848A}">
      <dgm:prSet/>
      <dgm:spPr/>
      <dgm:t>
        <a:bodyPr/>
        <a:lstStyle/>
        <a:p>
          <a:endParaRPr lang="en-US" dirty="0"/>
        </a:p>
      </dgm:t>
    </dgm:pt>
    <dgm:pt modelId="{21A31BE4-AC26-498C-8FB7-4E9458581FC0}" type="parTrans" cxnId="{DB36166F-0E55-4C70-B76C-86BC4EEB07DE}">
      <dgm:prSet/>
      <dgm:spPr/>
      <dgm:t>
        <a:bodyPr/>
        <a:lstStyle/>
        <a:p>
          <a:endParaRPr lang="en-US"/>
        </a:p>
      </dgm:t>
    </dgm:pt>
    <dgm:pt modelId="{F90B3E6D-9403-406A-9DCA-F63924D3A1A4}" type="sibTrans" cxnId="{DB36166F-0E55-4C70-B76C-86BC4EEB07DE}">
      <dgm:prSet/>
      <dgm:spPr/>
      <dgm:t>
        <a:bodyPr/>
        <a:lstStyle/>
        <a:p>
          <a:endParaRPr lang="en-US"/>
        </a:p>
      </dgm:t>
    </dgm:pt>
    <dgm:pt modelId="{52401971-88FB-455A-8D3D-0782F0A30235}">
      <dgm:prSet/>
      <dgm:spPr/>
      <dgm:t>
        <a:bodyPr/>
        <a:lstStyle/>
        <a:p>
          <a:r>
            <a:rPr lang="en-US" dirty="0"/>
            <a:t>October: Created a </a:t>
          </a:r>
          <a:r>
            <a:rPr lang="en-US" dirty="0" err="1"/>
            <a:t>HoP</a:t>
          </a:r>
          <a:r>
            <a:rPr lang="en-US" dirty="0"/>
            <a:t> email for faculty to ask questions/ideas</a:t>
          </a:r>
        </a:p>
      </dgm:t>
    </dgm:pt>
    <dgm:pt modelId="{31437597-C9AB-4C30-ADC3-669C8DE58A1A}" type="parTrans" cxnId="{7EEEC968-DAE0-4A97-9D82-7E3CCB07234F}">
      <dgm:prSet/>
      <dgm:spPr/>
      <dgm:t>
        <a:bodyPr/>
        <a:lstStyle/>
        <a:p>
          <a:endParaRPr lang="en-US"/>
        </a:p>
      </dgm:t>
    </dgm:pt>
    <dgm:pt modelId="{24E076EE-C3CB-4471-AD07-9C8410A70410}" type="sibTrans" cxnId="{7EEEC968-DAE0-4A97-9D82-7E3CCB07234F}">
      <dgm:prSet/>
      <dgm:spPr/>
      <dgm:t>
        <a:bodyPr/>
        <a:lstStyle/>
        <a:p>
          <a:endParaRPr lang="en-US"/>
        </a:p>
      </dgm:t>
    </dgm:pt>
    <dgm:pt modelId="{C8BA9C5B-240C-40B1-A8D9-9D8B52DAED49}">
      <dgm:prSet/>
      <dgm:spPr/>
      <dgm:t>
        <a:bodyPr/>
        <a:lstStyle/>
        <a:p>
          <a:r>
            <a:rPr lang="en-US" dirty="0"/>
            <a:t>December: Reviews Closed and Contributor Experience Questionnaire </a:t>
          </a:r>
        </a:p>
      </dgm:t>
    </dgm:pt>
    <dgm:pt modelId="{B57AA438-D03C-4FD3-8F0C-4C0A0A95E0CC}" type="parTrans" cxnId="{7FA1ED20-D725-4F4E-A648-07C9A4B3246C}">
      <dgm:prSet/>
      <dgm:spPr/>
      <dgm:t>
        <a:bodyPr/>
        <a:lstStyle/>
        <a:p>
          <a:endParaRPr lang="en-US"/>
        </a:p>
      </dgm:t>
    </dgm:pt>
    <dgm:pt modelId="{0C4D79E4-3C9C-456B-818C-F1D666CCEF89}" type="sibTrans" cxnId="{7FA1ED20-D725-4F4E-A648-07C9A4B3246C}">
      <dgm:prSet/>
      <dgm:spPr/>
      <dgm:t>
        <a:bodyPr/>
        <a:lstStyle/>
        <a:p>
          <a:endParaRPr lang="en-US"/>
        </a:p>
      </dgm:t>
    </dgm:pt>
    <dgm:pt modelId="{7D9AA00C-0410-49AC-872C-65D3A66FB8FA}">
      <dgm:prSet/>
      <dgm:spPr/>
      <dgm:t>
        <a:bodyPr/>
        <a:lstStyle/>
        <a:p>
          <a:endParaRPr lang="en-US" dirty="0"/>
        </a:p>
      </dgm:t>
    </dgm:pt>
    <dgm:pt modelId="{760BD790-1450-4EF8-B6EE-822F6AE3D900}" type="parTrans" cxnId="{040EFC47-2AF5-4925-B66D-438A148ACE1E}">
      <dgm:prSet/>
      <dgm:spPr/>
      <dgm:t>
        <a:bodyPr/>
        <a:lstStyle/>
        <a:p>
          <a:endParaRPr lang="en-US"/>
        </a:p>
      </dgm:t>
    </dgm:pt>
    <dgm:pt modelId="{3FA26BF5-D668-418A-A46E-ED559FF8EE1B}" type="sibTrans" cxnId="{040EFC47-2AF5-4925-B66D-438A148ACE1E}">
      <dgm:prSet/>
      <dgm:spPr/>
      <dgm:t>
        <a:bodyPr/>
        <a:lstStyle/>
        <a:p>
          <a:endParaRPr lang="en-US"/>
        </a:p>
      </dgm:t>
    </dgm:pt>
    <dgm:pt modelId="{A3146000-1ADB-4E0C-9EA5-3CCE4895B9AA}" type="pres">
      <dgm:prSet presAssocID="{5C8711BE-3A5E-483D-8B3C-3CF8B277575B}" presName="Name0" presStyleCnt="0">
        <dgm:presLayoutVars>
          <dgm:dir/>
          <dgm:animLvl val="lvl"/>
          <dgm:resizeHandles val="exact"/>
        </dgm:presLayoutVars>
      </dgm:prSet>
      <dgm:spPr/>
    </dgm:pt>
    <dgm:pt modelId="{3BE13D9D-C082-419C-B885-11D1835677A0}" type="pres">
      <dgm:prSet presAssocID="{D3381D08-E185-4CEF-AF55-44D241A68749}" presName="composite" presStyleCnt="0"/>
      <dgm:spPr/>
    </dgm:pt>
    <dgm:pt modelId="{DC6392D9-89FB-444D-B813-C0D952B47530}" type="pres">
      <dgm:prSet presAssocID="{D3381D08-E185-4CEF-AF55-44D241A68749}" presName="parTx" presStyleLbl="alignNode1" presStyleIdx="0" presStyleCnt="2">
        <dgm:presLayoutVars>
          <dgm:chMax val="0"/>
          <dgm:chPref val="0"/>
          <dgm:bulletEnabled val="1"/>
        </dgm:presLayoutVars>
      </dgm:prSet>
      <dgm:spPr/>
    </dgm:pt>
    <dgm:pt modelId="{8A52597C-E33D-4ACD-8977-D37166CCEEF0}" type="pres">
      <dgm:prSet presAssocID="{D3381D08-E185-4CEF-AF55-44D241A68749}" presName="desTx" presStyleLbl="alignAccFollowNode1" presStyleIdx="0" presStyleCnt="2">
        <dgm:presLayoutVars>
          <dgm:bulletEnabled val="1"/>
        </dgm:presLayoutVars>
      </dgm:prSet>
      <dgm:spPr/>
    </dgm:pt>
    <dgm:pt modelId="{E65A9BA9-C9B8-4D03-BED7-B1A8D84C19E7}" type="pres">
      <dgm:prSet presAssocID="{F24239BF-112D-4464-9739-3EDBF3878920}" presName="space" presStyleCnt="0"/>
      <dgm:spPr/>
    </dgm:pt>
    <dgm:pt modelId="{C015C574-A254-43A7-8FDB-63B6C53C8022}" type="pres">
      <dgm:prSet presAssocID="{FCCA8939-C633-434E-96CF-0A16C8751862}" presName="composite" presStyleCnt="0"/>
      <dgm:spPr/>
    </dgm:pt>
    <dgm:pt modelId="{91DFE8B7-9D8E-451E-A02F-8DF92CD1A7C7}" type="pres">
      <dgm:prSet presAssocID="{FCCA8939-C633-434E-96CF-0A16C8751862}" presName="parTx" presStyleLbl="alignNode1" presStyleIdx="1" presStyleCnt="2">
        <dgm:presLayoutVars>
          <dgm:chMax val="0"/>
          <dgm:chPref val="0"/>
          <dgm:bulletEnabled val="1"/>
        </dgm:presLayoutVars>
      </dgm:prSet>
      <dgm:spPr/>
    </dgm:pt>
    <dgm:pt modelId="{05B120C3-3BE9-485E-A7E1-BDE8AE966F3C}" type="pres">
      <dgm:prSet presAssocID="{FCCA8939-C633-434E-96CF-0A16C8751862}" presName="desTx" presStyleLbl="alignAccFollowNode1" presStyleIdx="1" presStyleCnt="2">
        <dgm:presLayoutVars>
          <dgm:bulletEnabled val="1"/>
        </dgm:presLayoutVars>
      </dgm:prSet>
      <dgm:spPr/>
    </dgm:pt>
  </dgm:ptLst>
  <dgm:cxnLst>
    <dgm:cxn modelId="{FD3A9305-61F5-417F-8121-0521421C49A9}" srcId="{D3381D08-E185-4CEF-AF55-44D241A68749}" destId="{964AFABD-61F1-4EF5-8081-D760EBB1F1CE}" srcOrd="8" destOrd="0" parTransId="{0DB4536F-B463-4842-98D0-F921E8C70091}" sibTransId="{2E4D4FD5-33D2-4715-B23D-D9937697499C}"/>
    <dgm:cxn modelId="{39E11A0E-6640-41B8-B0ED-7139281B7440}" type="presOf" srcId="{0E7F491E-B443-4C03-B8E3-F91F4DF7F080}" destId="{05B120C3-3BE9-485E-A7E1-BDE8AE966F3C}" srcOrd="0" destOrd="1" presId="urn:microsoft.com/office/officeart/2005/8/layout/hList1"/>
    <dgm:cxn modelId="{B6453B16-DA76-4374-B100-746EAC6ADE66}" srcId="{FCCA8939-C633-434E-96CF-0A16C8751862}" destId="{5AFE5C49-E52F-4953-A489-90BD632599E7}" srcOrd="10" destOrd="0" parTransId="{1A9ACC49-FE87-425E-B732-6C6BA8C24B47}" sibTransId="{6DC0D5E7-00FC-4998-A7DB-D41E4B7B2D90}"/>
    <dgm:cxn modelId="{DB28E018-B95B-494F-B7B3-132895B80C95}" srcId="{FCCA8939-C633-434E-96CF-0A16C8751862}" destId="{96025D7E-EDFA-4EFC-8EAF-5710E9546517}" srcOrd="8" destOrd="0" parTransId="{EC890916-B206-4911-A25B-7DB18D32DC3E}" sibTransId="{B1F47328-853B-4BD3-B0B6-47F38A870E11}"/>
    <dgm:cxn modelId="{2A1F4D1E-ACE5-4DE7-99BA-708D59BF7606}" type="presOf" srcId="{17386218-F7D7-4555-B402-C7635E319ACE}" destId="{05B120C3-3BE9-485E-A7E1-BDE8AE966F3C}" srcOrd="0" destOrd="3" presId="urn:microsoft.com/office/officeart/2005/8/layout/hList1"/>
    <dgm:cxn modelId="{EA0C7C20-1ABC-422B-8830-D2355164921C}" srcId="{D3381D08-E185-4CEF-AF55-44D241A68749}" destId="{400DE793-6F9B-42B0-8CFF-F0D6F68DEC5E}" srcOrd="4" destOrd="0" parTransId="{52483972-5745-47C1-AC9E-5282ED21C609}" sibTransId="{65AC7988-0AE7-407B-8B09-BFBE72A514CE}"/>
    <dgm:cxn modelId="{7FA1ED20-D725-4F4E-A648-07C9A4B3246C}" srcId="{D3381D08-E185-4CEF-AF55-44D241A68749}" destId="{C8BA9C5B-240C-40B1-A8D9-9D8B52DAED49}" srcOrd="12" destOrd="0" parTransId="{B57AA438-D03C-4FD3-8F0C-4C0A0A95E0CC}" sibTransId="{0C4D79E4-3C9C-456B-818C-F1D666CCEF89}"/>
    <dgm:cxn modelId="{D5342822-649A-4F97-B2D7-80CA8B668836}" srcId="{D3381D08-E185-4CEF-AF55-44D241A68749}" destId="{D5E5F83D-03F5-49B0-94D9-4F7E73BB2711}" srcOrd="1" destOrd="0" parTransId="{8BE4B8F1-4574-4C57-A3BD-02F02C07076F}" sibTransId="{C12DE263-12E2-417B-BF3E-856ABFBF8FE1}"/>
    <dgm:cxn modelId="{D9E26E5D-5063-4D5E-9499-73C8A38B6953}" srcId="{FCCA8939-C633-434E-96CF-0A16C8751862}" destId="{1612CB5E-85A4-4CF8-8446-BCFF6E3AD8B6}" srcOrd="5" destOrd="0" parTransId="{EA05CAB0-B46E-4BFC-A5B2-8C2D06DCDAD5}" sibTransId="{D31FCD36-633F-4D29-84AD-6CAF2BEFD652}"/>
    <dgm:cxn modelId="{8AE40860-90DA-4385-8F11-D9FF0626B37E}" type="presOf" srcId="{5AFE5C49-E52F-4953-A489-90BD632599E7}" destId="{05B120C3-3BE9-485E-A7E1-BDE8AE966F3C}" srcOrd="0" destOrd="10" presId="urn:microsoft.com/office/officeart/2005/8/layout/hList1"/>
    <dgm:cxn modelId="{4D617D42-7845-4C20-9E50-FDEE3A155739}" type="presOf" srcId="{96B7E4CD-4861-45D8-82A0-54B6CA0E617B}" destId="{05B120C3-3BE9-485E-A7E1-BDE8AE966F3C}" srcOrd="0" destOrd="0" presId="urn:microsoft.com/office/officeart/2005/8/layout/hList1"/>
    <dgm:cxn modelId="{81DCCD43-C94C-4FDB-806E-D864E665BB3B}" srcId="{FCCA8939-C633-434E-96CF-0A16C8751862}" destId="{0E7F491E-B443-4C03-B8E3-F91F4DF7F080}" srcOrd="1" destOrd="0" parTransId="{D8BEAEF6-FFD7-4082-8192-245AC14ECF79}" sibTransId="{6E6A48D2-5AEA-4EBC-BB28-3AE4F1C1ACE1}"/>
    <dgm:cxn modelId="{ED00E744-EA6A-430E-81CC-5095C6CC5D66}" type="presOf" srcId="{9161A743-442D-48DA-AA07-47750D2F776F}" destId="{8A52597C-E33D-4ACD-8977-D37166CCEEF0}" srcOrd="0" destOrd="6" presId="urn:microsoft.com/office/officeart/2005/8/layout/hList1"/>
    <dgm:cxn modelId="{E81F7B67-6557-42A0-9017-7621ACC3462C}" srcId="{FCCA8939-C633-434E-96CF-0A16C8751862}" destId="{521185C7-0240-42F6-8D0E-AF58F599ED68}" srcOrd="14" destOrd="0" parTransId="{10EC65A0-73D6-4B95-8DD5-DC4A5133586D}" sibTransId="{7137A4C8-82A9-4A68-8322-E50AB5315172}"/>
    <dgm:cxn modelId="{040EFC47-2AF5-4925-B66D-438A148ACE1E}" srcId="{D3381D08-E185-4CEF-AF55-44D241A68749}" destId="{7D9AA00C-0410-49AC-872C-65D3A66FB8FA}" srcOrd="11" destOrd="0" parTransId="{760BD790-1450-4EF8-B6EE-822F6AE3D900}" sibTransId="{3FA26BF5-D668-418A-A46E-ED559FF8EE1B}"/>
    <dgm:cxn modelId="{1E2CB948-BB0F-4B87-BD42-0C3AC054AE1E}" type="presOf" srcId="{20497465-C0E0-4E44-8F23-001141B6D63B}" destId="{8A52597C-E33D-4ACD-8977-D37166CCEEF0}" srcOrd="0" destOrd="2" presId="urn:microsoft.com/office/officeart/2005/8/layout/hList1"/>
    <dgm:cxn modelId="{7EEEC968-DAE0-4A97-9D82-7E3CCB07234F}" srcId="{D3381D08-E185-4CEF-AF55-44D241A68749}" destId="{52401971-88FB-455A-8D3D-0782F0A30235}" srcOrd="10" destOrd="0" parTransId="{31437597-C9AB-4C30-ADC3-669C8DE58A1A}" sibTransId="{24E076EE-C3CB-4471-AD07-9C8410A70410}"/>
    <dgm:cxn modelId="{A8B8E068-7613-4B21-AFD4-C1AAC52B047D}" type="presOf" srcId="{521185C7-0240-42F6-8D0E-AF58F599ED68}" destId="{05B120C3-3BE9-485E-A7E1-BDE8AE966F3C}" srcOrd="0" destOrd="14" presId="urn:microsoft.com/office/officeart/2005/8/layout/hList1"/>
    <dgm:cxn modelId="{2BDBFF48-57A6-4EEC-81EA-917A358E568E}" srcId="{D3381D08-E185-4CEF-AF55-44D241A68749}" destId="{73E349A9-7A47-4AE1-9DF6-D21B702C9DD1}" srcOrd="9" destOrd="0" parTransId="{3014795C-1D64-459F-A400-FBAB61CB5704}" sibTransId="{23BFFEEE-4D85-4E97-8279-4445310FEA4E}"/>
    <dgm:cxn modelId="{2000CD6B-77E8-467C-A03E-CCC4F67433BC}" srcId="{FCCA8939-C633-434E-96CF-0A16C8751862}" destId="{6962C9FB-DC80-4A8F-8D15-8BFEAA4C3339}" srcOrd="9" destOrd="0" parTransId="{9E1DC636-EDF4-4650-A230-F4D90B5FAA37}" sibTransId="{D3829F78-CD01-4745-AD5F-07CD9622B5B3}"/>
    <dgm:cxn modelId="{B19B2C4D-E371-47DE-ADFB-E461543B67A9}" type="presOf" srcId="{1F083B66-E82A-46EA-97E9-5E6DF889730E}" destId="{05B120C3-3BE9-485E-A7E1-BDE8AE966F3C}" srcOrd="0" destOrd="4" presId="urn:microsoft.com/office/officeart/2005/8/layout/hList1"/>
    <dgm:cxn modelId="{DF76644E-A8C2-466C-ACE3-855E968059E6}" srcId="{5C8711BE-3A5E-483D-8B3C-3CF8B277575B}" destId="{FCCA8939-C633-434E-96CF-0A16C8751862}" srcOrd="1" destOrd="0" parTransId="{4DF0D063-0F3B-4BA0-95F2-76B5F21B4CA1}" sibTransId="{2A7E6EAF-8087-4E22-B997-2F19BBC3E772}"/>
    <dgm:cxn modelId="{07ABFA6E-2874-48E8-A52F-BE3DDD5F9F6F}" type="presOf" srcId="{D5E5F83D-03F5-49B0-94D9-4F7E73BB2711}" destId="{8A52597C-E33D-4ACD-8977-D37166CCEEF0}" srcOrd="0" destOrd="1" presId="urn:microsoft.com/office/officeart/2005/8/layout/hList1"/>
    <dgm:cxn modelId="{DB36166F-0E55-4C70-B76C-86BC4EEB07DE}" srcId="{FCCA8939-C633-434E-96CF-0A16C8751862}" destId="{7919B4C7-18C6-42F8-88D6-079616A2848A}" srcOrd="7" destOrd="0" parTransId="{21A31BE4-AC26-498C-8FB7-4E9458581FC0}" sibTransId="{F90B3E6D-9403-406A-9DCA-F63924D3A1A4}"/>
    <dgm:cxn modelId="{E9751F6F-EBC1-499B-8322-404C3882E2CA}" type="presOf" srcId="{25CE1143-10AA-4ED9-BB2F-B4033C34A903}" destId="{8A52597C-E33D-4ACD-8977-D37166CCEEF0}" srcOrd="0" destOrd="3" presId="urn:microsoft.com/office/officeart/2005/8/layout/hList1"/>
    <dgm:cxn modelId="{6510C550-AC3D-4869-9B43-ACFAE30E88DF}" type="presOf" srcId="{7919B4C7-18C6-42F8-88D6-079616A2848A}" destId="{05B120C3-3BE9-485E-A7E1-BDE8AE966F3C}" srcOrd="0" destOrd="7" presId="urn:microsoft.com/office/officeart/2005/8/layout/hList1"/>
    <dgm:cxn modelId="{25ACF951-9E48-432A-932C-E7C47427AA89}" srcId="{D3381D08-E185-4CEF-AF55-44D241A68749}" destId="{25CE1143-10AA-4ED9-BB2F-B4033C34A903}" srcOrd="3" destOrd="0" parTransId="{F394CF96-7BEC-42FF-89B7-3D9E8E306979}" sibTransId="{AC9185F4-748B-4CC5-98C1-4F3433E16D78}"/>
    <dgm:cxn modelId="{05EC0073-4180-4A26-B507-B28CA69B4F3A}" type="presOf" srcId="{5CC00C96-079D-491F-9F76-9CFE63D73B9A}" destId="{05B120C3-3BE9-485E-A7E1-BDE8AE966F3C}" srcOrd="0" destOrd="2" presId="urn:microsoft.com/office/officeart/2005/8/layout/hList1"/>
    <dgm:cxn modelId="{E0C55F59-0053-41EB-8884-1E7F401BD03E}" srcId="{5C8711BE-3A5E-483D-8B3C-3CF8B277575B}" destId="{D3381D08-E185-4CEF-AF55-44D241A68749}" srcOrd="0" destOrd="0" parTransId="{F1FADF63-859B-46F2-ABF9-D658D9441A7B}" sibTransId="{F24239BF-112D-4464-9739-3EDBF3878920}"/>
    <dgm:cxn modelId="{3B748759-E67C-417E-8736-1CDF4A7AD3BD}" srcId="{FCCA8939-C633-434E-96CF-0A16C8751862}" destId="{736AF240-0497-4BF4-8F26-2650095D2A2E}" srcOrd="6" destOrd="0" parTransId="{4A6CB582-5907-4920-9625-288AE6C37830}" sibTransId="{47A7CE3E-5A1D-45F1-AF22-D6CEB83B4D14}"/>
    <dgm:cxn modelId="{5D60077A-5697-4232-883D-38D19F65204B}" type="presOf" srcId="{5C8711BE-3A5E-483D-8B3C-3CF8B277575B}" destId="{A3146000-1ADB-4E0C-9EA5-3CCE4895B9AA}" srcOrd="0" destOrd="0" presId="urn:microsoft.com/office/officeart/2005/8/layout/hList1"/>
    <dgm:cxn modelId="{D1202C7E-ED9C-484A-9103-9528F5E8C47D}" srcId="{FCCA8939-C633-434E-96CF-0A16C8751862}" destId="{5CC00C96-079D-491F-9F76-9CFE63D73B9A}" srcOrd="2" destOrd="0" parTransId="{F3D679DB-256A-4DE3-863E-81900F9A3280}" sibTransId="{2F9BB8B7-DF87-4AD1-B138-4952D3141173}"/>
    <dgm:cxn modelId="{822D4683-FF98-43B0-A4BF-A00989184C38}" type="presOf" srcId="{D3381D08-E185-4CEF-AF55-44D241A68749}" destId="{DC6392D9-89FB-444D-B813-C0D952B47530}" srcOrd="0" destOrd="0" presId="urn:microsoft.com/office/officeart/2005/8/layout/hList1"/>
    <dgm:cxn modelId="{1D98B686-5F11-4F29-9721-035B159DD602}" srcId="{FCCA8939-C633-434E-96CF-0A16C8751862}" destId="{96B7E4CD-4861-45D8-82A0-54B6CA0E617B}" srcOrd="0" destOrd="0" parTransId="{A54258DA-EBA9-4E46-89D3-AA0738AAE657}" sibTransId="{37CCBC10-C29A-455F-B69F-D6E3A5E718CE}"/>
    <dgm:cxn modelId="{4BFACF8C-1686-483D-9A98-9C2688546240}" type="presOf" srcId="{A407CA61-3364-4950-BFFC-25CE8E643CF8}" destId="{05B120C3-3BE9-485E-A7E1-BDE8AE966F3C}" srcOrd="0" destOrd="11" presId="urn:microsoft.com/office/officeart/2005/8/layout/hList1"/>
    <dgm:cxn modelId="{98F9F58D-ECCB-46A9-896D-A195763D14AD}" srcId="{D3381D08-E185-4CEF-AF55-44D241A68749}" destId="{ADB8EF9E-0308-4486-B0F4-10AD2B6C1B59}" srcOrd="7" destOrd="0" parTransId="{989D3A66-8FC0-4A47-B105-BD753C877D2D}" sibTransId="{C3FF8FF0-8332-4218-BBA2-0016B031D993}"/>
    <dgm:cxn modelId="{5823658E-7247-4ABB-BA6B-DEEDC16B3D57}" type="presOf" srcId="{7D9AA00C-0410-49AC-872C-65D3A66FB8FA}" destId="{8A52597C-E33D-4ACD-8977-D37166CCEEF0}" srcOrd="0" destOrd="11" presId="urn:microsoft.com/office/officeart/2005/8/layout/hList1"/>
    <dgm:cxn modelId="{B2FD4392-3F6E-414F-BCD2-58CCD6687BD6}" type="presOf" srcId="{C8BA9C5B-240C-40B1-A8D9-9D8B52DAED49}" destId="{8A52597C-E33D-4ACD-8977-D37166CCEEF0}" srcOrd="0" destOrd="12" presId="urn:microsoft.com/office/officeart/2005/8/layout/hList1"/>
    <dgm:cxn modelId="{F6731494-46C9-4511-9F8E-6BAEE62D065C}" type="presOf" srcId="{52401971-88FB-455A-8D3D-0782F0A30235}" destId="{8A52597C-E33D-4ACD-8977-D37166CCEEF0}" srcOrd="0" destOrd="10" presId="urn:microsoft.com/office/officeart/2005/8/layout/hList1"/>
    <dgm:cxn modelId="{125AF89A-2BB3-42CB-8CAA-6D9C793D78E5}" type="presOf" srcId="{964AFABD-61F1-4EF5-8081-D760EBB1F1CE}" destId="{8A52597C-E33D-4ACD-8977-D37166CCEEF0}" srcOrd="0" destOrd="8" presId="urn:microsoft.com/office/officeart/2005/8/layout/hList1"/>
    <dgm:cxn modelId="{5D2ADAA1-FB04-4097-8C02-C6B587F502B1}" srcId="{D3381D08-E185-4CEF-AF55-44D241A68749}" destId="{26D09A26-F042-4419-8132-E8C4B6CEF14C}" srcOrd="0" destOrd="0" parTransId="{D0461176-9C5A-4F80-97E9-625E07AAC051}" sibTransId="{24C30EDD-D749-4914-AFB1-D1CF94AB668C}"/>
    <dgm:cxn modelId="{1EE52CA8-0EC3-443F-BF48-34299E2D03C1}" type="presOf" srcId="{96025D7E-EDFA-4EFC-8EAF-5710E9546517}" destId="{05B120C3-3BE9-485E-A7E1-BDE8AE966F3C}" srcOrd="0" destOrd="8" presId="urn:microsoft.com/office/officeart/2005/8/layout/hList1"/>
    <dgm:cxn modelId="{68D9BFA8-206C-49E0-8F32-CF790F600745}" type="presOf" srcId="{73F5834F-C20E-4F1A-8668-3FAAC3FA240B}" destId="{05B120C3-3BE9-485E-A7E1-BDE8AE966F3C}" srcOrd="0" destOrd="12" presId="urn:microsoft.com/office/officeart/2005/8/layout/hList1"/>
    <dgm:cxn modelId="{459922A9-1993-4A39-AFE7-CD1013BEAA24}" type="presOf" srcId="{73E349A9-7A47-4AE1-9DF6-D21B702C9DD1}" destId="{8A52597C-E33D-4ACD-8977-D37166CCEEF0}" srcOrd="0" destOrd="9" presId="urn:microsoft.com/office/officeart/2005/8/layout/hList1"/>
    <dgm:cxn modelId="{73B713AA-78B2-4DA8-AF05-B2C5961219B8}" srcId="{D3381D08-E185-4CEF-AF55-44D241A68749}" destId="{C568C5C2-76D0-4A8F-A098-F26D85576232}" srcOrd="5" destOrd="0" parTransId="{BD866349-4503-4AA9-829B-077903512E4F}" sibTransId="{1158D3FD-71EE-4D9F-9CB5-B0CBFFB4DD03}"/>
    <dgm:cxn modelId="{6E072DB2-3292-4C00-BB8C-8D4884ECC2D3}" srcId="{FCCA8939-C633-434E-96CF-0A16C8751862}" destId="{A407CA61-3364-4950-BFFC-25CE8E643CF8}" srcOrd="11" destOrd="0" parTransId="{1953C910-C140-4F08-A4CB-9BF68818BE0A}" sibTransId="{7B169A0B-EFC6-49B4-B5C4-A6A0B0BAE0C5}"/>
    <dgm:cxn modelId="{EF79B4B9-0AB9-4776-A0CE-D64DB852FCFD}" srcId="{FCCA8939-C633-434E-96CF-0A16C8751862}" destId="{17386218-F7D7-4555-B402-C7635E319ACE}" srcOrd="3" destOrd="0" parTransId="{91C42C0E-60B9-406D-BC42-3F627C6CF582}" sibTransId="{0130BBFB-42C0-43DC-A768-E7A528A17020}"/>
    <dgm:cxn modelId="{82DD32BE-948C-4CB1-978C-09A191DA9ECE}" type="presOf" srcId="{FCCA8939-C633-434E-96CF-0A16C8751862}" destId="{91DFE8B7-9D8E-451E-A02F-8DF92CD1A7C7}" srcOrd="0" destOrd="0" presId="urn:microsoft.com/office/officeart/2005/8/layout/hList1"/>
    <dgm:cxn modelId="{FC4714C1-9BCD-4F50-A6AE-12FD7A10A344}" type="presOf" srcId="{C568C5C2-76D0-4A8F-A098-F26D85576232}" destId="{8A52597C-E33D-4ACD-8977-D37166CCEEF0}" srcOrd="0" destOrd="5" presId="urn:microsoft.com/office/officeart/2005/8/layout/hList1"/>
    <dgm:cxn modelId="{500075C5-E898-4E09-9D24-B8083603DFDE}" type="presOf" srcId="{400DE793-6F9B-42B0-8CFF-F0D6F68DEC5E}" destId="{8A52597C-E33D-4ACD-8977-D37166CCEEF0}" srcOrd="0" destOrd="4" presId="urn:microsoft.com/office/officeart/2005/8/layout/hList1"/>
    <dgm:cxn modelId="{820350CC-56F8-4D8B-A750-E21B5B438A21}" type="presOf" srcId="{0FDFC3A1-3304-4E6B-9306-6DD83F8B7F82}" destId="{05B120C3-3BE9-485E-A7E1-BDE8AE966F3C}" srcOrd="0" destOrd="13" presId="urn:microsoft.com/office/officeart/2005/8/layout/hList1"/>
    <dgm:cxn modelId="{109641D5-A6F9-4E03-9686-73F6151261B9}" type="presOf" srcId="{1612CB5E-85A4-4CF8-8446-BCFF6E3AD8B6}" destId="{05B120C3-3BE9-485E-A7E1-BDE8AE966F3C}" srcOrd="0" destOrd="5" presId="urn:microsoft.com/office/officeart/2005/8/layout/hList1"/>
    <dgm:cxn modelId="{F44B62D5-5ADB-44C5-9A57-DAA8C7AF071B}" type="presOf" srcId="{736AF240-0497-4BF4-8F26-2650095D2A2E}" destId="{05B120C3-3BE9-485E-A7E1-BDE8AE966F3C}" srcOrd="0" destOrd="6" presId="urn:microsoft.com/office/officeart/2005/8/layout/hList1"/>
    <dgm:cxn modelId="{C5579FDD-8E01-4DE4-9746-63ACA5897023}" type="presOf" srcId="{6962C9FB-DC80-4A8F-8D15-8BFEAA4C3339}" destId="{05B120C3-3BE9-485E-A7E1-BDE8AE966F3C}" srcOrd="0" destOrd="9" presId="urn:microsoft.com/office/officeart/2005/8/layout/hList1"/>
    <dgm:cxn modelId="{ACE76BDF-C39D-4DEA-96AB-4C6B250835A3}" type="presOf" srcId="{ADB8EF9E-0308-4486-B0F4-10AD2B6C1B59}" destId="{8A52597C-E33D-4ACD-8977-D37166CCEEF0}" srcOrd="0" destOrd="7" presId="urn:microsoft.com/office/officeart/2005/8/layout/hList1"/>
    <dgm:cxn modelId="{89B26BEB-262B-4E6A-ACE6-8E67380A080A}" srcId="{FCCA8939-C633-434E-96CF-0A16C8751862}" destId="{1F083B66-E82A-46EA-97E9-5E6DF889730E}" srcOrd="4" destOrd="0" parTransId="{ED18FE96-9950-414A-B4AA-31DBC8FDF15D}" sibTransId="{325E163C-1D8E-4D30-8F12-4F97EF20BE34}"/>
    <dgm:cxn modelId="{B99A4FEB-3663-4C37-BA0D-D2FA53301FE8}" srcId="{D3381D08-E185-4CEF-AF55-44D241A68749}" destId="{9161A743-442D-48DA-AA07-47750D2F776F}" srcOrd="6" destOrd="0" parTransId="{058DD834-EB3E-420D-AD13-7BCC60323365}" sibTransId="{E03BFC63-0524-4EE1-9EA1-55ADB71CBC85}"/>
    <dgm:cxn modelId="{E27A2BF5-8094-4638-9C2F-E92931EC3CF2}" srcId="{FCCA8939-C633-434E-96CF-0A16C8751862}" destId="{0FDFC3A1-3304-4E6B-9306-6DD83F8B7F82}" srcOrd="13" destOrd="0" parTransId="{EB1A2E7E-EBF4-4A53-B7D8-08A5C64423FD}" sibTransId="{BDC33389-CB02-472A-90B0-D7E779551FF4}"/>
    <dgm:cxn modelId="{15D014F7-2DD9-4167-B901-403A52EB8937}" srcId="{FCCA8939-C633-434E-96CF-0A16C8751862}" destId="{73F5834F-C20E-4F1A-8668-3FAAC3FA240B}" srcOrd="12" destOrd="0" parTransId="{AEBE2EDE-CF75-4636-A4E1-7282958FAB5C}" sibTransId="{898B6C77-3358-48E2-AC6D-AFD1E7FEA94D}"/>
    <dgm:cxn modelId="{55E5C8FC-1C7E-4029-8FF9-ADD3C0FF5AA3}" srcId="{D3381D08-E185-4CEF-AF55-44D241A68749}" destId="{20497465-C0E0-4E44-8F23-001141B6D63B}" srcOrd="2" destOrd="0" parTransId="{DE207926-B627-470E-83DF-67786E9509A5}" sibTransId="{0E99766A-F2CD-4A38-8EF7-0D8114A0514A}"/>
    <dgm:cxn modelId="{8C7003FD-0C4B-4646-A618-A5D6493A8A9C}" type="presOf" srcId="{26D09A26-F042-4419-8132-E8C4B6CEF14C}" destId="{8A52597C-E33D-4ACD-8977-D37166CCEEF0}" srcOrd="0" destOrd="0" presId="urn:microsoft.com/office/officeart/2005/8/layout/hList1"/>
    <dgm:cxn modelId="{7F1193B1-4313-46AE-B6C9-5ACE34892C5B}" type="presParOf" srcId="{A3146000-1ADB-4E0C-9EA5-3CCE4895B9AA}" destId="{3BE13D9D-C082-419C-B885-11D1835677A0}" srcOrd="0" destOrd="0" presId="urn:microsoft.com/office/officeart/2005/8/layout/hList1"/>
    <dgm:cxn modelId="{F241CBBE-21AA-441F-BB64-0E9F30C98382}" type="presParOf" srcId="{3BE13D9D-C082-419C-B885-11D1835677A0}" destId="{DC6392D9-89FB-444D-B813-C0D952B47530}" srcOrd="0" destOrd="0" presId="urn:microsoft.com/office/officeart/2005/8/layout/hList1"/>
    <dgm:cxn modelId="{466D1927-075C-442F-9AE4-F1AEFD3B9A25}" type="presParOf" srcId="{3BE13D9D-C082-419C-B885-11D1835677A0}" destId="{8A52597C-E33D-4ACD-8977-D37166CCEEF0}" srcOrd="1" destOrd="0" presId="urn:microsoft.com/office/officeart/2005/8/layout/hList1"/>
    <dgm:cxn modelId="{1DF4E2BF-1872-45C0-817D-A1B45743F378}" type="presParOf" srcId="{A3146000-1ADB-4E0C-9EA5-3CCE4895B9AA}" destId="{E65A9BA9-C9B8-4D03-BED7-B1A8D84C19E7}" srcOrd="1" destOrd="0" presId="urn:microsoft.com/office/officeart/2005/8/layout/hList1"/>
    <dgm:cxn modelId="{A8610105-1FB6-4858-84D8-8CBC2953D951}" type="presParOf" srcId="{A3146000-1ADB-4E0C-9EA5-3CCE4895B9AA}" destId="{C015C574-A254-43A7-8FDB-63B6C53C8022}" srcOrd="2" destOrd="0" presId="urn:microsoft.com/office/officeart/2005/8/layout/hList1"/>
    <dgm:cxn modelId="{0D7D7603-84F4-4F76-9046-7E5FB93DCC35}" type="presParOf" srcId="{C015C574-A254-43A7-8FDB-63B6C53C8022}" destId="{91DFE8B7-9D8E-451E-A02F-8DF92CD1A7C7}" srcOrd="0" destOrd="0" presId="urn:microsoft.com/office/officeart/2005/8/layout/hList1"/>
    <dgm:cxn modelId="{20275D63-424E-4383-A72A-62758AFB17FE}" type="presParOf" srcId="{C015C574-A254-43A7-8FDB-63B6C53C8022}" destId="{05B120C3-3BE9-485E-A7E1-BDE8AE966F3C}"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8711BE-3A5E-483D-8B3C-3CF8B277575B}"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96B7E4CD-4861-45D8-82A0-54B6CA0E617B}">
      <dgm:prSet/>
      <dgm:spPr/>
      <dgm:t>
        <a:bodyPr/>
        <a:lstStyle/>
        <a:p>
          <a:r>
            <a:rPr lang="en-US" dirty="0"/>
            <a:t>January: Department Chair Reviews (2023)</a:t>
          </a:r>
        </a:p>
      </dgm:t>
    </dgm:pt>
    <dgm:pt modelId="{A54258DA-EBA9-4E46-89D3-AA0738AAE657}" type="parTrans" cxnId="{1D98B686-5F11-4F29-9721-035B159DD602}">
      <dgm:prSet/>
      <dgm:spPr/>
      <dgm:t>
        <a:bodyPr/>
        <a:lstStyle/>
        <a:p>
          <a:endParaRPr lang="en-US"/>
        </a:p>
      </dgm:t>
    </dgm:pt>
    <dgm:pt modelId="{37CCBC10-C29A-455F-B69F-D6E3A5E718CE}" type="sibTrans" cxnId="{1D98B686-5F11-4F29-9721-035B159DD602}">
      <dgm:prSet/>
      <dgm:spPr/>
      <dgm:t>
        <a:bodyPr/>
        <a:lstStyle/>
        <a:p>
          <a:endParaRPr lang="en-US"/>
        </a:p>
      </dgm:t>
    </dgm:pt>
    <dgm:pt modelId="{D3381D08-E185-4CEF-AF55-44D241A68749}">
      <dgm:prSet/>
      <dgm:spPr/>
      <dgm:t>
        <a:bodyPr/>
        <a:lstStyle/>
        <a:p>
          <a:r>
            <a:rPr lang="en-US" b="1" dirty="0"/>
            <a:t>2024</a:t>
          </a:r>
        </a:p>
      </dgm:t>
    </dgm:pt>
    <dgm:pt modelId="{F1FADF63-859B-46F2-ABF9-D658D9441A7B}" type="parTrans" cxnId="{E0C55F59-0053-41EB-8884-1E7F401BD03E}">
      <dgm:prSet/>
      <dgm:spPr/>
      <dgm:t>
        <a:bodyPr/>
        <a:lstStyle/>
        <a:p>
          <a:endParaRPr lang="en-US"/>
        </a:p>
      </dgm:t>
    </dgm:pt>
    <dgm:pt modelId="{F24239BF-112D-4464-9739-3EDBF3878920}" type="sibTrans" cxnId="{E0C55F59-0053-41EB-8884-1E7F401BD03E}">
      <dgm:prSet/>
      <dgm:spPr/>
      <dgm:t>
        <a:bodyPr/>
        <a:lstStyle/>
        <a:p>
          <a:endParaRPr lang="en-US"/>
        </a:p>
      </dgm:t>
    </dgm:pt>
    <dgm:pt modelId="{BCEFB803-D5EE-496F-9ACA-70E52BC10A9B}">
      <dgm:prSet/>
      <dgm:spPr/>
      <dgm:t>
        <a:bodyPr/>
        <a:lstStyle/>
        <a:p>
          <a:r>
            <a:rPr lang="en-US" dirty="0"/>
            <a:t>January: Planning for 2024</a:t>
          </a:r>
        </a:p>
      </dgm:t>
    </dgm:pt>
    <dgm:pt modelId="{7CC6C7AF-2ED7-4246-8A5C-D34D8EC8A60A}" type="parTrans" cxnId="{46A04421-F76E-4734-AE1C-300A571CA311}">
      <dgm:prSet/>
      <dgm:spPr/>
      <dgm:t>
        <a:bodyPr/>
        <a:lstStyle/>
        <a:p>
          <a:endParaRPr lang="en-US"/>
        </a:p>
      </dgm:t>
    </dgm:pt>
    <dgm:pt modelId="{7BFE83C8-2EE7-400C-BB8A-2DB2A3B0BC8F}" type="sibTrans" cxnId="{46A04421-F76E-4734-AE1C-300A571CA311}">
      <dgm:prSet/>
      <dgm:spPr/>
      <dgm:t>
        <a:bodyPr/>
        <a:lstStyle/>
        <a:p>
          <a:endParaRPr lang="en-US"/>
        </a:p>
      </dgm:t>
    </dgm:pt>
    <dgm:pt modelId="{368157D7-288C-435E-B280-B7F6BF1FF2D7}">
      <dgm:prSet/>
      <dgm:spPr/>
      <dgm:t>
        <a:bodyPr/>
        <a:lstStyle/>
        <a:p>
          <a:pPr>
            <a:buFont typeface="Wingdings" panose="05000000000000000000" pitchFamily="2" charset="2"/>
            <a:buChar char="v"/>
          </a:pPr>
          <a:r>
            <a:rPr lang="en-US" dirty="0"/>
            <a:t>Curriculum continuous improvement: outcome alignment and assessment validity (assignment alignment)</a:t>
          </a:r>
        </a:p>
      </dgm:t>
    </dgm:pt>
    <dgm:pt modelId="{4EC29075-12FD-4F00-A498-66D0CA40C806}" type="parTrans" cxnId="{29A96F31-8A3A-4002-983E-A1F2DF8DB9BE}">
      <dgm:prSet/>
      <dgm:spPr/>
    </dgm:pt>
    <dgm:pt modelId="{E205368F-8A6D-46B7-8376-E3965BCA4A0E}" type="sibTrans" cxnId="{29A96F31-8A3A-4002-983E-A1F2DF8DB9BE}">
      <dgm:prSet/>
      <dgm:spPr/>
    </dgm:pt>
    <dgm:pt modelId="{A3146000-1ADB-4E0C-9EA5-3CCE4895B9AA}" type="pres">
      <dgm:prSet presAssocID="{5C8711BE-3A5E-483D-8B3C-3CF8B277575B}" presName="Name0" presStyleCnt="0">
        <dgm:presLayoutVars>
          <dgm:dir/>
          <dgm:animLvl val="lvl"/>
          <dgm:resizeHandles val="exact"/>
        </dgm:presLayoutVars>
      </dgm:prSet>
      <dgm:spPr/>
    </dgm:pt>
    <dgm:pt modelId="{3BE13D9D-C082-419C-B885-11D1835677A0}" type="pres">
      <dgm:prSet presAssocID="{D3381D08-E185-4CEF-AF55-44D241A68749}" presName="composite" presStyleCnt="0"/>
      <dgm:spPr/>
    </dgm:pt>
    <dgm:pt modelId="{DC6392D9-89FB-444D-B813-C0D952B47530}" type="pres">
      <dgm:prSet presAssocID="{D3381D08-E185-4CEF-AF55-44D241A68749}" presName="parTx" presStyleLbl="alignNode1" presStyleIdx="0" presStyleCnt="1">
        <dgm:presLayoutVars>
          <dgm:chMax val="0"/>
          <dgm:chPref val="0"/>
          <dgm:bulletEnabled val="1"/>
        </dgm:presLayoutVars>
      </dgm:prSet>
      <dgm:spPr/>
    </dgm:pt>
    <dgm:pt modelId="{8A52597C-E33D-4ACD-8977-D37166CCEEF0}" type="pres">
      <dgm:prSet presAssocID="{D3381D08-E185-4CEF-AF55-44D241A68749}" presName="desTx" presStyleLbl="alignAccFollowNode1" presStyleIdx="0" presStyleCnt="1">
        <dgm:presLayoutVars>
          <dgm:bulletEnabled val="1"/>
        </dgm:presLayoutVars>
      </dgm:prSet>
      <dgm:spPr/>
    </dgm:pt>
  </dgm:ptLst>
  <dgm:cxnLst>
    <dgm:cxn modelId="{6F52D907-74EE-4B00-AA89-3D064A55A6A2}" type="presOf" srcId="{96B7E4CD-4861-45D8-82A0-54B6CA0E617B}" destId="{8A52597C-E33D-4ACD-8977-D37166CCEEF0}" srcOrd="0" destOrd="0" presId="urn:microsoft.com/office/officeart/2005/8/layout/hList1"/>
    <dgm:cxn modelId="{093D2D0C-98F3-4006-AF51-4B7FB17C8468}" type="presOf" srcId="{368157D7-288C-435E-B280-B7F6BF1FF2D7}" destId="{8A52597C-E33D-4ACD-8977-D37166CCEEF0}" srcOrd="0" destOrd="2" presId="urn:microsoft.com/office/officeart/2005/8/layout/hList1"/>
    <dgm:cxn modelId="{46A04421-F76E-4734-AE1C-300A571CA311}" srcId="{D3381D08-E185-4CEF-AF55-44D241A68749}" destId="{BCEFB803-D5EE-496F-9ACA-70E52BC10A9B}" srcOrd="1" destOrd="0" parTransId="{7CC6C7AF-2ED7-4246-8A5C-D34D8EC8A60A}" sibTransId="{7BFE83C8-2EE7-400C-BB8A-2DB2A3B0BC8F}"/>
    <dgm:cxn modelId="{29A96F31-8A3A-4002-983E-A1F2DF8DB9BE}" srcId="{BCEFB803-D5EE-496F-9ACA-70E52BC10A9B}" destId="{368157D7-288C-435E-B280-B7F6BF1FF2D7}" srcOrd="0" destOrd="0" parTransId="{4EC29075-12FD-4F00-A498-66D0CA40C806}" sibTransId="{E205368F-8A6D-46B7-8376-E3965BCA4A0E}"/>
    <dgm:cxn modelId="{E0C55F59-0053-41EB-8884-1E7F401BD03E}" srcId="{5C8711BE-3A5E-483D-8B3C-3CF8B277575B}" destId="{D3381D08-E185-4CEF-AF55-44D241A68749}" srcOrd="0" destOrd="0" parTransId="{F1FADF63-859B-46F2-ABF9-D658D9441A7B}" sibTransId="{F24239BF-112D-4464-9739-3EDBF3878920}"/>
    <dgm:cxn modelId="{5D60077A-5697-4232-883D-38D19F65204B}" type="presOf" srcId="{5C8711BE-3A5E-483D-8B3C-3CF8B277575B}" destId="{A3146000-1ADB-4E0C-9EA5-3CCE4895B9AA}" srcOrd="0" destOrd="0" presId="urn:microsoft.com/office/officeart/2005/8/layout/hList1"/>
    <dgm:cxn modelId="{822D4683-FF98-43B0-A4BF-A00989184C38}" type="presOf" srcId="{D3381D08-E185-4CEF-AF55-44D241A68749}" destId="{DC6392D9-89FB-444D-B813-C0D952B47530}" srcOrd="0" destOrd="0" presId="urn:microsoft.com/office/officeart/2005/8/layout/hList1"/>
    <dgm:cxn modelId="{1D98B686-5F11-4F29-9721-035B159DD602}" srcId="{D3381D08-E185-4CEF-AF55-44D241A68749}" destId="{96B7E4CD-4861-45D8-82A0-54B6CA0E617B}" srcOrd="0" destOrd="0" parTransId="{A54258DA-EBA9-4E46-89D3-AA0738AAE657}" sibTransId="{37CCBC10-C29A-455F-B69F-D6E3A5E718CE}"/>
    <dgm:cxn modelId="{D00474E2-9AB9-44DA-9376-BDAD839FDA4B}" type="presOf" srcId="{BCEFB803-D5EE-496F-9ACA-70E52BC10A9B}" destId="{8A52597C-E33D-4ACD-8977-D37166CCEEF0}" srcOrd="0" destOrd="1" presId="urn:microsoft.com/office/officeart/2005/8/layout/hList1"/>
    <dgm:cxn modelId="{7F1193B1-4313-46AE-B6C9-5ACE34892C5B}" type="presParOf" srcId="{A3146000-1ADB-4E0C-9EA5-3CCE4895B9AA}" destId="{3BE13D9D-C082-419C-B885-11D1835677A0}" srcOrd="0" destOrd="0" presId="urn:microsoft.com/office/officeart/2005/8/layout/hList1"/>
    <dgm:cxn modelId="{F241CBBE-21AA-441F-BB64-0E9F30C98382}" type="presParOf" srcId="{3BE13D9D-C082-419C-B885-11D1835677A0}" destId="{DC6392D9-89FB-444D-B813-C0D952B47530}" srcOrd="0" destOrd="0" presId="urn:microsoft.com/office/officeart/2005/8/layout/hList1"/>
    <dgm:cxn modelId="{466D1927-075C-442F-9AE4-F1AEFD3B9A25}" type="presParOf" srcId="{3BE13D9D-C082-419C-B885-11D1835677A0}" destId="{8A52597C-E33D-4ACD-8977-D37166CCEEF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8B6AA5-8F57-45A2-9756-7F0CF919827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C59398C-96AD-4AE2-A4E9-76F760ACC30A}">
      <dgm:prSet phldrT="[Text]"/>
      <dgm:spPr/>
      <dgm:t>
        <a:bodyPr/>
        <a:lstStyle/>
        <a:p>
          <a:r>
            <a:rPr lang="en-US" dirty="0"/>
            <a:t>Tell Our Story</a:t>
          </a:r>
        </a:p>
      </dgm:t>
    </dgm:pt>
    <dgm:pt modelId="{67B965AF-2353-4ED3-AF1D-9DE9E304E980}" type="parTrans" cxnId="{A49F60FD-1818-4B6A-AAFE-B9ED0AAB0312}">
      <dgm:prSet/>
      <dgm:spPr/>
      <dgm:t>
        <a:bodyPr/>
        <a:lstStyle/>
        <a:p>
          <a:endParaRPr lang="en-US"/>
        </a:p>
      </dgm:t>
    </dgm:pt>
    <dgm:pt modelId="{F49CF27A-D0DC-4B6C-8430-35D2F81E936D}" type="sibTrans" cxnId="{A49F60FD-1818-4B6A-AAFE-B9ED0AAB0312}">
      <dgm:prSet/>
      <dgm:spPr/>
      <dgm:t>
        <a:bodyPr/>
        <a:lstStyle/>
        <a:p>
          <a:endParaRPr lang="en-US"/>
        </a:p>
      </dgm:t>
    </dgm:pt>
    <dgm:pt modelId="{82D97520-15C2-448E-9579-AE8D29A2DB55}">
      <dgm:prSet phldrT="[Text]"/>
      <dgm:spPr/>
      <dgm:t>
        <a:bodyPr/>
        <a:lstStyle/>
        <a:p>
          <a:r>
            <a:rPr lang="en-US" dirty="0"/>
            <a:t>Specialized Accreditation </a:t>
          </a:r>
        </a:p>
      </dgm:t>
    </dgm:pt>
    <dgm:pt modelId="{860C431E-96C6-497D-BCEA-9364CE4273C5}" type="parTrans" cxnId="{551E5C4C-DE2B-4F48-9E71-386AFDF28F92}">
      <dgm:prSet/>
      <dgm:spPr/>
      <dgm:t>
        <a:bodyPr/>
        <a:lstStyle/>
        <a:p>
          <a:endParaRPr lang="en-US"/>
        </a:p>
      </dgm:t>
    </dgm:pt>
    <dgm:pt modelId="{A41DF2CC-8BE6-4F1C-883F-FF51F1ED03DF}" type="sibTrans" cxnId="{551E5C4C-DE2B-4F48-9E71-386AFDF28F92}">
      <dgm:prSet/>
      <dgm:spPr/>
      <dgm:t>
        <a:bodyPr/>
        <a:lstStyle/>
        <a:p>
          <a:endParaRPr lang="en-US"/>
        </a:p>
      </dgm:t>
    </dgm:pt>
    <dgm:pt modelId="{59A4BFB3-8826-47C8-9281-B34DDBCD173F}">
      <dgm:prSet phldrT="[Text]"/>
      <dgm:spPr/>
      <dgm:t>
        <a:bodyPr/>
        <a:lstStyle/>
        <a:p>
          <a:r>
            <a:rPr lang="en-US" dirty="0"/>
            <a:t>HLC and ODHE</a:t>
          </a:r>
        </a:p>
      </dgm:t>
    </dgm:pt>
    <dgm:pt modelId="{46C4D43A-83B9-4852-9AE2-849187AC6838}" type="parTrans" cxnId="{A2FBC72B-A168-4ED1-ABCD-33BE7B4BAFBC}">
      <dgm:prSet/>
      <dgm:spPr/>
      <dgm:t>
        <a:bodyPr/>
        <a:lstStyle/>
        <a:p>
          <a:endParaRPr lang="en-US"/>
        </a:p>
      </dgm:t>
    </dgm:pt>
    <dgm:pt modelId="{EE11D1BC-4999-4D86-867B-A3BCFE0E1B1F}" type="sibTrans" cxnId="{A2FBC72B-A168-4ED1-ABCD-33BE7B4BAFBC}">
      <dgm:prSet/>
      <dgm:spPr/>
      <dgm:t>
        <a:bodyPr/>
        <a:lstStyle/>
        <a:p>
          <a:endParaRPr lang="en-US"/>
        </a:p>
      </dgm:t>
    </dgm:pt>
    <dgm:pt modelId="{619175CC-13AB-45D1-AC26-6B69C46C525B}">
      <dgm:prSet phldrT="[Text]"/>
      <dgm:spPr/>
      <dgm:t>
        <a:bodyPr/>
        <a:lstStyle/>
        <a:p>
          <a:r>
            <a:rPr lang="en-US" dirty="0"/>
            <a:t>Continuous Improvement</a:t>
          </a:r>
        </a:p>
      </dgm:t>
    </dgm:pt>
    <dgm:pt modelId="{EEC4DB88-E62A-4CAC-8274-D868A1E2A348}" type="parTrans" cxnId="{10382BA6-51CF-4A87-BF0E-DAB4B3B4AB04}">
      <dgm:prSet/>
      <dgm:spPr/>
      <dgm:t>
        <a:bodyPr/>
        <a:lstStyle/>
        <a:p>
          <a:endParaRPr lang="en-US"/>
        </a:p>
      </dgm:t>
    </dgm:pt>
    <dgm:pt modelId="{BB8C75D1-2476-480A-A923-9190C1F5EF10}" type="sibTrans" cxnId="{10382BA6-51CF-4A87-BF0E-DAB4B3B4AB04}">
      <dgm:prSet/>
      <dgm:spPr/>
      <dgm:t>
        <a:bodyPr/>
        <a:lstStyle/>
        <a:p>
          <a:endParaRPr lang="en-US"/>
        </a:p>
      </dgm:t>
    </dgm:pt>
    <dgm:pt modelId="{715490BE-C9F9-4864-AB64-3DE973F81463}">
      <dgm:prSet phldrT="[Text]"/>
      <dgm:spPr/>
      <dgm:t>
        <a:bodyPr/>
        <a:lstStyle/>
        <a:p>
          <a:r>
            <a:rPr lang="en-US" dirty="0"/>
            <a:t>Leadership Deep Dives</a:t>
          </a:r>
        </a:p>
      </dgm:t>
    </dgm:pt>
    <dgm:pt modelId="{F21C3D6C-B9D5-4AD6-B937-7AB950DDFC28}" type="parTrans" cxnId="{18016F56-BF50-48CD-B022-B44CCAAA7657}">
      <dgm:prSet/>
      <dgm:spPr/>
      <dgm:t>
        <a:bodyPr/>
        <a:lstStyle/>
        <a:p>
          <a:endParaRPr lang="en-US"/>
        </a:p>
      </dgm:t>
    </dgm:pt>
    <dgm:pt modelId="{4A1D3B2A-C25C-4B23-9A14-908B76634FDB}" type="sibTrans" cxnId="{18016F56-BF50-48CD-B022-B44CCAAA7657}">
      <dgm:prSet/>
      <dgm:spPr/>
      <dgm:t>
        <a:bodyPr/>
        <a:lstStyle/>
        <a:p>
          <a:endParaRPr lang="en-US"/>
        </a:p>
      </dgm:t>
    </dgm:pt>
    <dgm:pt modelId="{279E6040-F85E-4E78-B098-68BDAE0C3EE5}">
      <dgm:prSet phldrT="[Text]"/>
      <dgm:spPr/>
      <dgm:t>
        <a:bodyPr/>
        <a:lstStyle/>
        <a:p>
          <a:r>
            <a:rPr lang="en-US" dirty="0"/>
            <a:t>Change management in action</a:t>
          </a:r>
        </a:p>
      </dgm:t>
    </dgm:pt>
    <dgm:pt modelId="{BCEFE25A-1BB1-481E-BFF2-1510D817C4EA}" type="parTrans" cxnId="{9EA443EA-E878-4447-821A-F312D9BFF4EF}">
      <dgm:prSet/>
      <dgm:spPr/>
      <dgm:t>
        <a:bodyPr/>
        <a:lstStyle/>
        <a:p>
          <a:endParaRPr lang="en-US"/>
        </a:p>
      </dgm:t>
    </dgm:pt>
    <dgm:pt modelId="{19DF6D13-2107-4655-86AE-B83BDD26C1F7}" type="sibTrans" cxnId="{9EA443EA-E878-4447-821A-F312D9BFF4EF}">
      <dgm:prSet/>
      <dgm:spPr/>
      <dgm:t>
        <a:bodyPr/>
        <a:lstStyle/>
        <a:p>
          <a:endParaRPr lang="en-US"/>
        </a:p>
      </dgm:t>
    </dgm:pt>
    <dgm:pt modelId="{863FB337-50DC-45D7-BA51-95446E61CEA8}">
      <dgm:prSet phldrT="[Text]"/>
      <dgm:spPr/>
      <dgm:t>
        <a:bodyPr/>
        <a:lstStyle/>
        <a:p>
          <a:r>
            <a:rPr lang="en-US" dirty="0"/>
            <a:t>Four Cornerstones</a:t>
          </a:r>
        </a:p>
      </dgm:t>
    </dgm:pt>
    <dgm:pt modelId="{94810109-757B-403C-B4A2-981D59E6DE12}" type="parTrans" cxnId="{E39CD962-932E-4031-A8D2-4D4E1CFE435C}">
      <dgm:prSet/>
      <dgm:spPr/>
      <dgm:t>
        <a:bodyPr/>
        <a:lstStyle/>
        <a:p>
          <a:endParaRPr lang="en-US"/>
        </a:p>
      </dgm:t>
    </dgm:pt>
    <dgm:pt modelId="{94F876D8-46C9-437C-8CA0-14F139771CFC}" type="sibTrans" cxnId="{E39CD962-932E-4031-A8D2-4D4E1CFE435C}">
      <dgm:prSet/>
      <dgm:spPr/>
      <dgm:t>
        <a:bodyPr/>
        <a:lstStyle/>
        <a:p>
          <a:endParaRPr lang="en-US"/>
        </a:p>
      </dgm:t>
    </dgm:pt>
    <dgm:pt modelId="{E290657F-C704-475A-9695-E8D849F776DD}">
      <dgm:prSet phldrT="[Text]"/>
      <dgm:spPr/>
      <dgm:t>
        <a:bodyPr/>
        <a:lstStyle/>
        <a:p>
          <a:r>
            <a:rPr lang="en-US" dirty="0"/>
            <a:t>Ensure Quality</a:t>
          </a:r>
        </a:p>
      </dgm:t>
    </dgm:pt>
    <dgm:pt modelId="{CB087614-B61D-48D1-AB89-443B5B042CC7}" type="parTrans" cxnId="{3CDB66E6-DC35-42F1-BFEB-2DC98738484D}">
      <dgm:prSet/>
      <dgm:spPr/>
      <dgm:t>
        <a:bodyPr/>
        <a:lstStyle/>
        <a:p>
          <a:endParaRPr lang="en-US"/>
        </a:p>
      </dgm:t>
    </dgm:pt>
    <dgm:pt modelId="{2EAFF607-86EE-4C39-AA69-0DC733337C49}" type="sibTrans" cxnId="{3CDB66E6-DC35-42F1-BFEB-2DC98738484D}">
      <dgm:prSet/>
      <dgm:spPr/>
      <dgm:t>
        <a:bodyPr/>
        <a:lstStyle/>
        <a:p>
          <a:endParaRPr lang="en-US"/>
        </a:p>
      </dgm:t>
    </dgm:pt>
    <dgm:pt modelId="{4775869B-F00D-46D5-89B5-E5E2863C7D24}">
      <dgm:prSet phldrT="[Text]"/>
      <dgm:spPr/>
      <dgm:t>
        <a:bodyPr/>
        <a:lstStyle/>
        <a:p>
          <a:r>
            <a:rPr lang="en-US" dirty="0"/>
            <a:t>Data-Informed</a:t>
          </a:r>
        </a:p>
      </dgm:t>
    </dgm:pt>
    <dgm:pt modelId="{4B9F1C0A-36E1-40D1-ADB2-824602ED361B}" type="parTrans" cxnId="{F15C3F7F-5C83-4C1C-A322-350343652840}">
      <dgm:prSet/>
      <dgm:spPr/>
      <dgm:t>
        <a:bodyPr/>
        <a:lstStyle/>
        <a:p>
          <a:endParaRPr lang="en-US"/>
        </a:p>
      </dgm:t>
    </dgm:pt>
    <dgm:pt modelId="{DFDE3FE2-E523-4F07-A53C-4063955175F3}" type="sibTrans" cxnId="{F15C3F7F-5C83-4C1C-A322-350343652840}">
      <dgm:prSet/>
      <dgm:spPr/>
      <dgm:t>
        <a:bodyPr/>
        <a:lstStyle/>
        <a:p>
          <a:endParaRPr lang="en-US"/>
        </a:p>
      </dgm:t>
    </dgm:pt>
    <dgm:pt modelId="{FACE3318-E623-4E1F-9D92-C0D242BE3C14}">
      <dgm:prSet phldrT="[Text]"/>
      <dgm:spPr/>
      <dgm:t>
        <a:bodyPr/>
        <a:lstStyle/>
        <a:p>
          <a:r>
            <a:rPr lang="en-US" dirty="0"/>
            <a:t>Academic Opportunities</a:t>
          </a:r>
        </a:p>
      </dgm:t>
    </dgm:pt>
    <dgm:pt modelId="{295329F8-8B49-430A-9D39-784A51BAA192}" type="parTrans" cxnId="{9F55A52A-CB77-4FCF-9C54-41DA1EBC7DDE}">
      <dgm:prSet/>
      <dgm:spPr/>
      <dgm:t>
        <a:bodyPr/>
        <a:lstStyle/>
        <a:p>
          <a:endParaRPr lang="en-US"/>
        </a:p>
      </dgm:t>
    </dgm:pt>
    <dgm:pt modelId="{B7D8D07E-C253-4475-BF48-CC5A7978D2D1}" type="sibTrans" cxnId="{9F55A52A-CB77-4FCF-9C54-41DA1EBC7DDE}">
      <dgm:prSet/>
      <dgm:spPr/>
      <dgm:t>
        <a:bodyPr/>
        <a:lstStyle/>
        <a:p>
          <a:endParaRPr lang="en-US"/>
        </a:p>
      </dgm:t>
    </dgm:pt>
    <dgm:pt modelId="{F798F255-B02C-43EA-BA0F-C9704AB1B38D}">
      <dgm:prSet phldrT="[Text]"/>
      <dgm:spPr/>
      <dgm:t>
        <a:bodyPr/>
        <a:lstStyle/>
        <a:p>
          <a:r>
            <a:rPr lang="en-US" dirty="0"/>
            <a:t>Adapt to Students</a:t>
          </a:r>
        </a:p>
      </dgm:t>
    </dgm:pt>
    <dgm:pt modelId="{DD9AB81A-A8DB-475B-A479-F583B83B5052}" type="parTrans" cxnId="{0C401970-5A08-4BCA-81AC-57547111FE3D}">
      <dgm:prSet/>
      <dgm:spPr/>
      <dgm:t>
        <a:bodyPr/>
        <a:lstStyle/>
        <a:p>
          <a:endParaRPr lang="en-US"/>
        </a:p>
      </dgm:t>
    </dgm:pt>
    <dgm:pt modelId="{41834855-E905-44C9-B93F-83220ECB8F54}" type="sibTrans" cxnId="{0C401970-5A08-4BCA-81AC-57547111FE3D}">
      <dgm:prSet/>
      <dgm:spPr/>
      <dgm:t>
        <a:bodyPr/>
        <a:lstStyle/>
        <a:p>
          <a:endParaRPr lang="en-US"/>
        </a:p>
      </dgm:t>
    </dgm:pt>
    <dgm:pt modelId="{A00E7A5C-B62F-450E-88C7-D11728387B2A}">
      <dgm:prSet phldrT="[Text]"/>
      <dgm:spPr/>
      <dgm:t>
        <a:bodyPr/>
        <a:lstStyle/>
        <a:p>
          <a:r>
            <a:rPr lang="en-US" dirty="0"/>
            <a:t>Respond to changes  </a:t>
          </a:r>
        </a:p>
      </dgm:t>
    </dgm:pt>
    <dgm:pt modelId="{760DC654-9FD7-4156-B527-3E150B92EF71}" type="parTrans" cxnId="{83268354-4CC3-46C3-9BC0-28F016851012}">
      <dgm:prSet/>
      <dgm:spPr/>
      <dgm:t>
        <a:bodyPr/>
        <a:lstStyle/>
        <a:p>
          <a:endParaRPr lang="en-US"/>
        </a:p>
      </dgm:t>
    </dgm:pt>
    <dgm:pt modelId="{528DDF6C-D89D-4D1A-A347-D4372B03AD53}" type="sibTrans" cxnId="{83268354-4CC3-46C3-9BC0-28F016851012}">
      <dgm:prSet/>
      <dgm:spPr/>
      <dgm:t>
        <a:bodyPr/>
        <a:lstStyle/>
        <a:p>
          <a:endParaRPr lang="en-US"/>
        </a:p>
      </dgm:t>
    </dgm:pt>
    <dgm:pt modelId="{F9CCB513-F8E2-4DBA-934C-737A07D9115D}">
      <dgm:prSet phldrT="[Text]"/>
      <dgm:spPr/>
      <dgm:t>
        <a:bodyPr/>
        <a:lstStyle/>
        <a:p>
          <a:r>
            <a:rPr lang="en-US" dirty="0"/>
            <a:t>AALHE presentation (June 2023)</a:t>
          </a:r>
        </a:p>
      </dgm:t>
    </dgm:pt>
    <dgm:pt modelId="{C751AAC2-CDCD-4E37-A8E2-529BEBBA6C21}" type="parTrans" cxnId="{6356D382-A8DA-4495-B6E1-1579C548C838}">
      <dgm:prSet/>
      <dgm:spPr/>
      <dgm:t>
        <a:bodyPr/>
        <a:lstStyle/>
        <a:p>
          <a:endParaRPr lang="en-US"/>
        </a:p>
      </dgm:t>
    </dgm:pt>
    <dgm:pt modelId="{4B7F9DBE-030B-4006-AC83-B0B22A9CBEF9}" type="sibTrans" cxnId="{6356D382-A8DA-4495-B6E1-1579C548C838}">
      <dgm:prSet/>
      <dgm:spPr/>
      <dgm:t>
        <a:bodyPr/>
        <a:lstStyle/>
        <a:p>
          <a:endParaRPr lang="en-US"/>
        </a:p>
      </dgm:t>
    </dgm:pt>
    <dgm:pt modelId="{0EBDE04A-2EB0-46EA-94BB-A263E188756F}" type="pres">
      <dgm:prSet presAssocID="{8A8B6AA5-8F57-45A2-9756-7F0CF9198278}" presName="Name0" presStyleCnt="0">
        <dgm:presLayoutVars>
          <dgm:dir val="rev"/>
          <dgm:animLvl val="lvl"/>
          <dgm:resizeHandles val="exact"/>
        </dgm:presLayoutVars>
      </dgm:prSet>
      <dgm:spPr/>
    </dgm:pt>
    <dgm:pt modelId="{C03C82A3-F408-4C7A-B4C9-D847B11F62E8}" type="pres">
      <dgm:prSet presAssocID="{5C59398C-96AD-4AE2-A4E9-76F760ACC30A}" presName="composite" presStyleCnt="0"/>
      <dgm:spPr/>
    </dgm:pt>
    <dgm:pt modelId="{C65D6713-1AEE-4A1C-956C-CEEB082EC4B6}" type="pres">
      <dgm:prSet presAssocID="{5C59398C-96AD-4AE2-A4E9-76F760ACC30A}" presName="parTx" presStyleLbl="alignNode1" presStyleIdx="0" presStyleCnt="3">
        <dgm:presLayoutVars>
          <dgm:chMax val="0"/>
          <dgm:chPref val="0"/>
          <dgm:bulletEnabled val="1"/>
        </dgm:presLayoutVars>
      </dgm:prSet>
      <dgm:spPr/>
    </dgm:pt>
    <dgm:pt modelId="{EB566F7B-0BF0-4304-A67F-17FBFA4D2028}" type="pres">
      <dgm:prSet presAssocID="{5C59398C-96AD-4AE2-A4E9-76F760ACC30A}" presName="desTx" presStyleLbl="alignAccFollowNode1" presStyleIdx="0" presStyleCnt="3">
        <dgm:presLayoutVars>
          <dgm:bulletEnabled val="1"/>
        </dgm:presLayoutVars>
      </dgm:prSet>
      <dgm:spPr/>
    </dgm:pt>
    <dgm:pt modelId="{349A3D6C-0C7B-46F7-AC40-5FE5640155B0}" type="pres">
      <dgm:prSet presAssocID="{F49CF27A-D0DC-4B6C-8430-35D2F81E936D}" presName="space" presStyleCnt="0"/>
      <dgm:spPr/>
    </dgm:pt>
    <dgm:pt modelId="{5E3E23BD-EC19-4E70-B47F-25B6FF432ACF}" type="pres">
      <dgm:prSet presAssocID="{619175CC-13AB-45D1-AC26-6B69C46C525B}" presName="composite" presStyleCnt="0"/>
      <dgm:spPr/>
    </dgm:pt>
    <dgm:pt modelId="{5D6F2D07-BB20-4951-8F63-9C7813A41272}" type="pres">
      <dgm:prSet presAssocID="{619175CC-13AB-45D1-AC26-6B69C46C525B}" presName="parTx" presStyleLbl="alignNode1" presStyleIdx="1" presStyleCnt="3">
        <dgm:presLayoutVars>
          <dgm:chMax val="0"/>
          <dgm:chPref val="0"/>
          <dgm:bulletEnabled val="1"/>
        </dgm:presLayoutVars>
      </dgm:prSet>
      <dgm:spPr/>
    </dgm:pt>
    <dgm:pt modelId="{2915FBC0-E726-4F15-8DE9-7D7CAB06EE67}" type="pres">
      <dgm:prSet presAssocID="{619175CC-13AB-45D1-AC26-6B69C46C525B}" presName="desTx" presStyleLbl="alignAccFollowNode1" presStyleIdx="1" presStyleCnt="3">
        <dgm:presLayoutVars>
          <dgm:bulletEnabled val="1"/>
        </dgm:presLayoutVars>
      </dgm:prSet>
      <dgm:spPr/>
    </dgm:pt>
    <dgm:pt modelId="{B4798B7C-D386-4C43-B143-6EFDFBC1B0D8}" type="pres">
      <dgm:prSet presAssocID="{BB8C75D1-2476-480A-A923-9190C1F5EF10}" presName="space" presStyleCnt="0"/>
      <dgm:spPr/>
    </dgm:pt>
    <dgm:pt modelId="{D820A05F-AEC3-48B8-AEB6-8AB49DC661C4}" type="pres">
      <dgm:prSet presAssocID="{863FB337-50DC-45D7-BA51-95446E61CEA8}" presName="composite" presStyleCnt="0"/>
      <dgm:spPr/>
    </dgm:pt>
    <dgm:pt modelId="{DBEE3B20-B2A1-4CD4-8696-4CFA8F01E63C}" type="pres">
      <dgm:prSet presAssocID="{863FB337-50DC-45D7-BA51-95446E61CEA8}" presName="parTx" presStyleLbl="alignNode1" presStyleIdx="2" presStyleCnt="3">
        <dgm:presLayoutVars>
          <dgm:chMax val="0"/>
          <dgm:chPref val="0"/>
          <dgm:bulletEnabled val="1"/>
        </dgm:presLayoutVars>
      </dgm:prSet>
      <dgm:spPr/>
    </dgm:pt>
    <dgm:pt modelId="{751538FD-98EF-4D22-83B5-4BBCC3E3CBBD}" type="pres">
      <dgm:prSet presAssocID="{863FB337-50DC-45D7-BA51-95446E61CEA8}" presName="desTx" presStyleLbl="alignAccFollowNode1" presStyleIdx="2" presStyleCnt="3">
        <dgm:presLayoutVars>
          <dgm:bulletEnabled val="1"/>
        </dgm:presLayoutVars>
      </dgm:prSet>
      <dgm:spPr/>
    </dgm:pt>
  </dgm:ptLst>
  <dgm:cxnLst>
    <dgm:cxn modelId="{9F55A52A-CB77-4FCF-9C54-41DA1EBC7DDE}" srcId="{863FB337-50DC-45D7-BA51-95446E61CEA8}" destId="{FACE3318-E623-4E1F-9D92-C0D242BE3C14}" srcOrd="1" destOrd="0" parTransId="{295329F8-8B49-430A-9D39-784A51BAA192}" sibTransId="{B7D8D07E-C253-4475-BF48-CC5A7978D2D1}"/>
    <dgm:cxn modelId="{A2FBC72B-A168-4ED1-ABCD-33BE7B4BAFBC}" srcId="{5C59398C-96AD-4AE2-A4E9-76F760ACC30A}" destId="{59A4BFB3-8826-47C8-9281-B34DDBCD173F}" srcOrd="1" destOrd="0" parTransId="{46C4D43A-83B9-4852-9AE2-849187AC6838}" sibTransId="{EE11D1BC-4999-4D86-867B-A3BCFE0E1B1F}"/>
    <dgm:cxn modelId="{96FB943C-65AA-496F-988F-3FF128995BD7}" type="presOf" srcId="{863FB337-50DC-45D7-BA51-95446E61CEA8}" destId="{DBEE3B20-B2A1-4CD4-8696-4CFA8F01E63C}" srcOrd="0" destOrd="0" presId="urn:microsoft.com/office/officeart/2005/8/layout/hList1"/>
    <dgm:cxn modelId="{1044693F-64F1-4DD4-8D1C-33C4CEF77430}" type="presOf" srcId="{59A4BFB3-8826-47C8-9281-B34DDBCD173F}" destId="{EB566F7B-0BF0-4304-A67F-17FBFA4D2028}" srcOrd="0" destOrd="1" presId="urn:microsoft.com/office/officeart/2005/8/layout/hList1"/>
    <dgm:cxn modelId="{E39CD962-932E-4031-A8D2-4D4E1CFE435C}" srcId="{8A8B6AA5-8F57-45A2-9756-7F0CF9198278}" destId="{863FB337-50DC-45D7-BA51-95446E61CEA8}" srcOrd="2" destOrd="0" parTransId="{94810109-757B-403C-B4A2-981D59E6DE12}" sibTransId="{94F876D8-46C9-437C-8CA0-14F139771CFC}"/>
    <dgm:cxn modelId="{85F1B466-80DD-4FCB-8121-8E7EB347302D}" type="presOf" srcId="{4775869B-F00D-46D5-89B5-E5E2863C7D24}" destId="{2915FBC0-E726-4F15-8DE9-7D7CAB06EE67}" srcOrd="0" destOrd="1" presId="urn:microsoft.com/office/officeart/2005/8/layout/hList1"/>
    <dgm:cxn modelId="{29F42267-6A96-4E6E-A83C-C8BC62F9ABBB}" type="presOf" srcId="{8A8B6AA5-8F57-45A2-9756-7F0CF9198278}" destId="{0EBDE04A-2EB0-46EA-94BB-A263E188756F}" srcOrd="0" destOrd="0" presId="urn:microsoft.com/office/officeart/2005/8/layout/hList1"/>
    <dgm:cxn modelId="{551E5C4C-DE2B-4F48-9E71-386AFDF28F92}" srcId="{5C59398C-96AD-4AE2-A4E9-76F760ACC30A}" destId="{82D97520-15C2-448E-9579-AE8D29A2DB55}" srcOrd="0" destOrd="0" parTransId="{860C431E-96C6-497D-BCEA-9364CE4273C5}" sibTransId="{A41DF2CC-8BE6-4F1C-883F-FF51F1ED03DF}"/>
    <dgm:cxn modelId="{E5067E4D-918C-4C1E-BAE9-F39E2EF68B0C}" type="presOf" srcId="{FACE3318-E623-4E1F-9D92-C0D242BE3C14}" destId="{751538FD-98EF-4D22-83B5-4BBCC3E3CBBD}" srcOrd="0" destOrd="1" presId="urn:microsoft.com/office/officeart/2005/8/layout/hList1"/>
    <dgm:cxn modelId="{0C401970-5A08-4BCA-81AC-57547111FE3D}" srcId="{863FB337-50DC-45D7-BA51-95446E61CEA8}" destId="{F798F255-B02C-43EA-BA0F-C9704AB1B38D}" srcOrd="2" destOrd="0" parTransId="{DD9AB81A-A8DB-475B-A479-F583B83B5052}" sibTransId="{41834855-E905-44C9-B93F-83220ECB8F54}"/>
    <dgm:cxn modelId="{83268354-4CC3-46C3-9BC0-28F016851012}" srcId="{863FB337-50DC-45D7-BA51-95446E61CEA8}" destId="{A00E7A5C-B62F-450E-88C7-D11728387B2A}" srcOrd="3" destOrd="0" parTransId="{760DC654-9FD7-4156-B527-3E150B92EF71}" sibTransId="{528DDF6C-D89D-4D1A-A347-D4372B03AD53}"/>
    <dgm:cxn modelId="{18016F56-BF50-48CD-B022-B44CCAAA7657}" srcId="{619175CC-13AB-45D1-AC26-6B69C46C525B}" destId="{715490BE-C9F9-4864-AB64-3DE973F81463}" srcOrd="0" destOrd="0" parTransId="{F21C3D6C-B9D5-4AD6-B937-7AB950DDFC28}" sibTransId="{4A1D3B2A-C25C-4B23-9A14-908B76634FDB}"/>
    <dgm:cxn modelId="{C2C6717D-BD3C-4BB2-844F-9716FB22B5D9}" type="presOf" srcId="{619175CC-13AB-45D1-AC26-6B69C46C525B}" destId="{5D6F2D07-BB20-4951-8F63-9C7813A41272}" srcOrd="0" destOrd="0" presId="urn:microsoft.com/office/officeart/2005/8/layout/hList1"/>
    <dgm:cxn modelId="{F15C3F7F-5C83-4C1C-A322-350343652840}" srcId="{619175CC-13AB-45D1-AC26-6B69C46C525B}" destId="{4775869B-F00D-46D5-89B5-E5E2863C7D24}" srcOrd="1" destOrd="0" parTransId="{4B9F1C0A-36E1-40D1-ADB2-824602ED361B}" sibTransId="{DFDE3FE2-E523-4F07-A53C-4063955175F3}"/>
    <dgm:cxn modelId="{6356D382-A8DA-4495-B6E1-1579C548C838}" srcId="{5C59398C-96AD-4AE2-A4E9-76F760ACC30A}" destId="{F9CCB513-F8E2-4DBA-934C-737A07D9115D}" srcOrd="2" destOrd="0" parTransId="{C751AAC2-CDCD-4E37-A8E2-529BEBBA6C21}" sibTransId="{4B7F9DBE-030B-4006-AC83-B0B22A9CBEF9}"/>
    <dgm:cxn modelId="{52BD3585-E5FD-4B25-B9BE-5B01EDACB4FA}" type="presOf" srcId="{5C59398C-96AD-4AE2-A4E9-76F760ACC30A}" destId="{C65D6713-1AEE-4A1C-956C-CEEB082EC4B6}" srcOrd="0" destOrd="0" presId="urn:microsoft.com/office/officeart/2005/8/layout/hList1"/>
    <dgm:cxn modelId="{10382BA6-51CF-4A87-BF0E-DAB4B3B4AB04}" srcId="{8A8B6AA5-8F57-45A2-9756-7F0CF9198278}" destId="{619175CC-13AB-45D1-AC26-6B69C46C525B}" srcOrd="1" destOrd="0" parTransId="{EEC4DB88-E62A-4CAC-8274-D868A1E2A348}" sibTransId="{BB8C75D1-2476-480A-A923-9190C1F5EF10}"/>
    <dgm:cxn modelId="{88CFBEAA-9CD2-4120-B976-22D1DE88705D}" type="presOf" srcId="{279E6040-F85E-4E78-B098-68BDAE0C3EE5}" destId="{2915FBC0-E726-4F15-8DE9-7D7CAB06EE67}" srcOrd="0" destOrd="2" presId="urn:microsoft.com/office/officeart/2005/8/layout/hList1"/>
    <dgm:cxn modelId="{603CF3BC-4FE5-48F7-810F-DA4A4BB1340C}" type="presOf" srcId="{82D97520-15C2-448E-9579-AE8D29A2DB55}" destId="{EB566F7B-0BF0-4304-A67F-17FBFA4D2028}" srcOrd="0" destOrd="0" presId="urn:microsoft.com/office/officeart/2005/8/layout/hList1"/>
    <dgm:cxn modelId="{E8E80DC7-7653-4360-BE98-7111975FBA94}" type="presOf" srcId="{F9CCB513-F8E2-4DBA-934C-737A07D9115D}" destId="{EB566F7B-0BF0-4304-A67F-17FBFA4D2028}" srcOrd="0" destOrd="2" presId="urn:microsoft.com/office/officeart/2005/8/layout/hList1"/>
    <dgm:cxn modelId="{40EED1CA-FC10-4A13-9794-AB06A18DAA56}" type="presOf" srcId="{715490BE-C9F9-4864-AB64-3DE973F81463}" destId="{2915FBC0-E726-4F15-8DE9-7D7CAB06EE67}" srcOrd="0" destOrd="0" presId="urn:microsoft.com/office/officeart/2005/8/layout/hList1"/>
    <dgm:cxn modelId="{973C4CD5-1CE2-4EA4-8CDF-38AFE790AC26}" type="presOf" srcId="{F798F255-B02C-43EA-BA0F-C9704AB1B38D}" destId="{751538FD-98EF-4D22-83B5-4BBCC3E3CBBD}" srcOrd="0" destOrd="2" presId="urn:microsoft.com/office/officeart/2005/8/layout/hList1"/>
    <dgm:cxn modelId="{46FD74D5-49E6-44BD-9509-F9A88D43D841}" type="presOf" srcId="{A00E7A5C-B62F-450E-88C7-D11728387B2A}" destId="{751538FD-98EF-4D22-83B5-4BBCC3E3CBBD}" srcOrd="0" destOrd="3" presId="urn:microsoft.com/office/officeart/2005/8/layout/hList1"/>
    <dgm:cxn modelId="{9872BFD5-F30D-4F88-8182-9239A7CFD819}" type="presOf" srcId="{E290657F-C704-475A-9695-E8D849F776DD}" destId="{751538FD-98EF-4D22-83B5-4BBCC3E3CBBD}" srcOrd="0" destOrd="0" presId="urn:microsoft.com/office/officeart/2005/8/layout/hList1"/>
    <dgm:cxn modelId="{3CDB66E6-DC35-42F1-BFEB-2DC98738484D}" srcId="{863FB337-50DC-45D7-BA51-95446E61CEA8}" destId="{E290657F-C704-475A-9695-E8D849F776DD}" srcOrd="0" destOrd="0" parTransId="{CB087614-B61D-48D1-AB89-443B5B042CC7}" sibTransId="{2EAFF607-86EE-4C39-AA69-0DC733337C49}"/>
    <dgm:cxn modelId="{9EA443EA-E878-4447-821A-F312D9BFF4EF}" srcId="{619175CC-13AB-45D1-AC26-6B69C46C525B}" destId="{279E6040-F85E-4E78-B098-68BDAE0C3EE5}" srcOrd="2" destOrd="0" parTransId="{BCEFE25A-1BB1-481E-BFF2-1510D817C4EA}" sibTransId="{19DF6D13-2107-4655-86AE-B83BDD26C1F7}"/>
    <dgm:cxn modelId="{A49F60FD-1818-4B6A-AAFE-B9ED0AAB0312}" srcId="{8A8B6AA5-8F57-45A2-9756-7F0CF9198278}" destId="{5C59398C-96AD-4AE2-A4E9-76F760ACC30A}" srcOrd="0" destOrd="0" parTransId="{67B965AF-2353-4ED3-AF1D-9DE9E304E980}" sibTransId="{F49CF27A-D0DC-4B6C-8430-35D2F81E936D}"/>
    <dgm:cxn modelId="{150A7881-B28A-4E50-BA56-5280F7CC2D77}" type="presParOf" srcId="{0EBDE04A-2EB0-46EA-94BB-A263E188756F}" destId="{C03C82A3-F408-4C7A-B4C9-D847B11F62E8}" srcOrd="0" destOrd="0" presId="urn:microsoft.com/office/officeart/2005/8/layout/hList1"/>
    <dgm:cxn modelId="{D1A91732-A6CF-4EE4-9496-15EBDE3D974C}" type="presParOf" srcId="{C03C82A3-F408-4C7A-B4C9-D847B11F62E8}" destId="{C65D6713-1AEE-4A1C-956C-CEEB082EC4B6}" srcOrd="0" destOrd="0" presId="urn:microsoft.com/office/officeart/2005/8/layout/hList1"/>
    <dgm:cxn modelId="{94EE7245-E634-44DA-A398-0D9EE7D770FD}" type="presParOf" srcId="{C03C82A3-F408-4C7A-B4C9-D847B11F62E8}" destId="{EB566F7B-0BF0-4304-A67F-17FBFA4D2028}" srcOrd="1" destOrd="0" presId="urn:microsoft.com/office/officeart/2005/8/layout/hList1"/>
    <dgm:cxn modelId="{D0A82079-E061-496F-841D-E5DE5B36F772}" type="presParOf" srcId="{0EBDE04A-2EB0-46EA-94BB-A263E188756F}" destId="{349A3D6C-0C7B-46F7-AC40-5FE5640155B0}" srcOrd="1" destOrd="0" presId="urn:microsoft.com/office/officeart/2005/8/layout/hList1"/>
    <dgm:cxn modelId="{03208A8E-9708-4288-AB38-CC49EA803036}" type="presParOf" srcId="{0EBDE04A-2EB0-46EA-94BB-A263E188756F}" destId="{5E3E23BD-EC19-4E70-B47F-25B6FF432ACF}" srcOrd="2" destOrd="0" presId="urn:microsoft.com/office/officeart/2005/8/layout/hList1"/>
    <dgm:cxn modelId="{AC56D2BA-3F33-48B1-850F-7F3AFAB9515C}" type="presParOf" srcId="{5E3E23BD-EC19-4E70-B47F-25B6FF432ACF}" destId="{5D6F2D07-BB20-4951-8F63-9C7813A41272}" srcOrd="0" destOrd="0" presId="urn:microsoft.com/office/officeart/2005/8/layout/hList1"/>
    <dgm:cxn modelId="{E56912A4-B9AC-4A33-A665-27E7FCAF035A}" type="presParOf" srcId="{5E3E23BD-EC19-4E70-B47F-25B6FF432ACF}" destId="{2915FBC0-E726-4F15-8DE9-7D7CAB06EE67}" srcOrd="1" destOrd="0" presId="urn:microsoft.com/office/officeart/2005/8/layout/hList1"/>
    <dgm:cxn modelId="{9FA80280-87AD-43BB-91D6-4AD695E06CB3}" type="presParOf" srcId="{0EBDE04A-2EB0-46EA-94BB-A263E188756F}" destId="{B4798B7C-D386-4C43-B143-6EFDFBC1B0D8}" srcOrd="3" destOrd="0" presId="urn:microsoft.com/office/officeart/2005/8/layout/hList1"/>
    <dgm:cxn modelId="{F194BE61-B675-4A6F-BE51-CE460369F3A9}" type="presParOf" srcId="{0EBDE04A-2EB0-46EA-94BB-A263E188756F}" destId="{D820A05F-AEC3-48B8-AEB6-8AB49DC661C4}" srcOrd="4" destOrd="0" presId="urn:microsoft.com/office/officeart/2005/8/layout/hList1"/>
    <dgm:cxn modelId="{EECD799F-E57B-4141-8543-294F03879533}" type="presParOf" srcId="{D820A05F-AEC3-48B8-AEB6-8AB49DC661C4}" destId="{DBEE3B20-B2A1-4CD4-8696-4CFA8F01E63C}" srcOrd="0" destOrd="0" presId="urn:microsoft.com/office/officeart/2005/8/layout/hList1"/>
    <dgm:cxn modelId="{015A8BA7-E359-4BCE-9BB2-0316B11D6DE8}" type="presParOf" srcId="{D820A05F-AEC3-48B8-AEB6-8AB49DC661C4}" destId="{751538FD-98EF-4D22-83B5-4BBCC3E3CBBD}"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8B4456-7BB0-4681-A49C-C303B0FD8B6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4ADFF4B-02D2-4272-9D42-1FBF7108E11E}">
      <dgm:prSet phldrT="[Text]"/>
      <dgm:spPr/>
      <dgm:t>
        <a:bodyPr/>
        <a:lstStyle/>
        <a:p>
          <a:r>
            <a:rPr lang="en-US" dirty="0"/>
            <a:t>Faculty</a:t>
          </a:r>
        </a:p>
      </dgm:t>
    </dgm:pt>
    <dgm:pt modelId="{A4F3DA3D-9813-404E-87D4-60E54DD54553}" type="parTrans" cxnId="{4C868875-81AC-4B7E-90F9-314EABECDCD2}">
      <dgm:prSet/>
      <dgm:spPr/>
      <dgm:t>
        <a:bodyPr/>
        <a:lstStyle/>
        <a:p>
          <a:endParaRPr lang="en-US"/>
        </a:p>
      </dgm:t>
    </dgm:pt>
    <dgm:pt modelId="{E2E48FF5-62FB-465B-A34D-CB35E28D2793}" type="sibTrans" cxnId="{4C868875-81AC-4B7E-90F9-314EABECDCD2}">
      <dgm:prSet/>
      <dgm:spPr/>
      <dgm:t>
        <a:bodyPr/>
        <a:lstStyle/>
        <a:p>
          <a:endParaRPr lang="en-US"/>
        </a:p>
      </dgm:t>
    </dgm:pt>
    <dgm:pt modelId="{B44049B9-0291-43E1-8AA9-41FAA991E0B0}">
      <dgm:prSet phldrT="[Text]"/>
      <dgm:spPr/>
      <dgm:t>
        <a:bodyPr/>
        <a:lstStyle/>
        <a:p>
          <a:r>
            <a:rPr lang="en-US" dirty="0"/>
            <a:t>Inspired</a:t>
          </a:r>
        </a:p>
      </dgm:t>
    </dgm:pt>
    <dgm:pt modelId="{75BDF29E-C73E-4337-9CF3-5AF121770265}" type="parTrans" cxnId="{963BB6C4-A2D8-4C10-8BDD-3693697DE251}">
      <dgm:prSet/>
      <dgm:spPr/>
      <dgm:t>
        <a:bodyPr/>
        <a:lstStyle/>
        <a:p>
          <a:endParaRPr lang="en-US"/>
        </a:p>
      </dgm:t>
    </dgm:pt>
    <dgm:pt modelId="{4C1050A8-981C-4B8C-AF4C-BA593BAC0D76}" type="sibTrans" cxnId="{963BB6C4-A2D8-4C10-8BDD-3693697DE251}">
      <dgm:prSet/>
      <dgm:spPr/>
      <dgm:t>
        <a:bodyPr/>
        <a:lstStyle/>
        <a:p>
          <a:endParaRPr lang="en-US"/>
        </a:p>
      </dgm:t>
    </dgm:pt>
    <dgm:pt modelId="{8333D912-3E91-4B2A-862A-96B980BCB144}">
      <dgm:prSet phldrT="[Text]"/>
      <dgm:spPr/>
      <dgm:t>
        <a:bodyPr/>
        <a:lstStyle/>
        <a:p>
          <a:r>
            <a:rPr lang="en-US" dirty="0"/>
            <a:t>Driven</a:t>
          </a:r>
        </a:p>
      </dgm:t>
    </dgm:pt>
    <dgm:pt modelId="{0F050C48-E380-46F1-B410-F69654607672}" type="parTrans" cxnId="{C7F82E05-5ECC-455C-A9CD-BFC754915C9A}">
      <dgm:prSet/>
      <dgm:spPr/>
      <dgm:t>
        <a:bodyPr/>
        <a:lstStyle/>
        <a:p>
          <a:endParaRPr lang="en-US"/>
        </a:p>
      </dgm:t>
    </dgm:pt>
    <dgm:pt modelId="{D26E5679-3ECA-41D0-B62A-F379C78A8DBD}" type="sibTrans" cxnId="{C7F82E05-5ECC-455C-A9CD-BFC754915C9A}">
      <dgm:prSet/>
      <dgm:spPr/>
      <dgm:t>
        <a:bodyPr/>
        <a:lstStyle/>
        <a:p>
          <a:endParaRPr lang="en-US"/>
        </a:p>
      </dgm:t>
    </dgm:pt>
    <dgm:pt modelId="{118F7057-CA5E-4E25-B458-EBFD540519FD}">
      <dgm:prSet phldrT="[Text]"/>
      <dgm:spPr/>
      <dgm:t>
        <a:bodyPr/>
        <a:lstStyle/>
        <a:p>
          <a:r>
            <a:rPr lang="en-US" dirty="0"/>
            <a:t>Continuous Improvement</a:t>
          </a:r>
        </a:p>
      </dgm:t>
    </dgm:pt>
    <dgm:pt modelId="{D5308892-1637-4400-9D9C-6BF46B5DBFE3}" type="parTrans" cxnId="{53C1FB02-A471-4A11-B95A-2F3A0D841A91}">
      <dgm:prSet/>
      <dgm:spPr/>
      <dgm:t>
        <a:bodyPr/>
        <a:lstStyle/>
        <a:p>
          <a:endParaRPr lang="en-US"/>
        </a:p>
      </dgm:t>
    </dgm:pt>
    <dgm:pt modelId="{495A0A99-2048-40D2-ADA0-4B4E69C12896}" type="sibTrans" cxnId="{53C1FB02-A471-4A11-B95A-2F3A0D841A91}">
      <dgm:prSet/>
      <dgm:spPr/>
      <dgm:t>
        <a:bodyPr/>
        <a:lstStyle/>
        <a:p>
          <a:endParaRPr lang="en-US"/>
        </a:p>
      </dgm:t>
    </dgm:pt>
    <dgm:pt modelId="{4422E09C-70B3-481D-88E2-0DA074F3A666}">
      <dgm:prSet phldrT="[Text]"/>
      <dgm:spPr/>
      <dgm:t>
        <a:bodyPr/>
        <a:lstStyle/>
        <a:p>
          <a:r>
            <a:rPr lang="en-US" dirty="0"/>
            <a:t>Reminder Portal </a:t>
          </a:r>
        </a:p>
      </dgm:t>
    </dgm:pt>
    <dgm:pt modelId="{16C29833-F7AF-4263-BBF3-EAC0C3949EF0}" type="parTrans" cxnId="{F69ED83D-3663-4C0E-A10F-C23A416FE8B7}">
      <dgm:prSet/>
      <dgm:spPr/>
      <dgm:t>
        <a:bodyPr/>
        <a:lstStyle/>
        <a:p>
          <a:endParaRPr lang="en-US"/>
        </a:p>
      </dgm:t>
    </dgm:pt>
    <dgm:pt modelId="{68B720EE-D669-493C-ACF3-0B315199DF2C}" type="sibTrans" cxnId="{F69ED83D-3663-4C0E-A10F-C23A416FE8B7}">
      <dgm:prSet/>
      <dgm:spPr/>
      <dgm:t>
        <a:bodyPr/>
        <a:lstStyle/>
        <a:p>
          <a:endParaRPr lang="en-US"/>
        </a:p>
      </dgm:t>
    </dgm:pt>
    <dgm:pt modelId="{0D0DA699-CCE6-4AE9-B315-66D5E0AC962E}">
      <dgm:prSet phldrT="[Text]"/>
      <dgm:spPr/>
      <dgm:t>
        <a:bodyPr/>
        <a:lstStyle/>
        <a:p>
          <a:r>
            <a:rPr lang="en-US" dirty="0"/>
            <a:t>Timeline Adjustments</a:t>
          </a:r>
        </a:p>
      </dgm:t>
    </dgm:pt>
    <dgm:pt modelId="{3AEC5CEC-8C53-415A-8550-0235DC0A3B3A}" type="parTrans" cxnId="{9DACFF5F-2B25-4364-9D65-5917BE1300CF}">
      <dgm:prSet/>
      <dgm:spPr/>
      <dgm:t>
        <a:bodyPr/>
        <a:lstStyle/>
        <a:p>
          <a:endParaRPr lang="en-US"/>
        </a:p>
      </dgm:t>
    </dgm:pt>
    <dgm:pt modelId="{9F67AD54-7551-4071-899C-FA89D38370AD}" type="sibTrans" cxnId="{9DACFF5F-2B25-4364-9D65-5917BE1300CF}">
      <dgm:prSet/>
      <dgm:spPr/>
      <dgm:t>
        <a:bodyPr/>
        <a:lstStyle/>
        <a:p>
          <a:endParaRPr lang="en-US"/>
        </a:p>
      </dgm:t>
    </dgm:pt>
    <dgm:pt modelId="{A29A817A-3C18-44CD-8745-C34099950876}">
      <dgm:prSet phldrT="[Text]"/>
      <dgm:spPr/>
      <dgm:t>
        <a:bodyPr/>
        <a:lstStyle/>
        <a:p>
          <a:r>
            <a:rPr lang="en-US" dirty="0"/>
            <a:t>Empowered</a:t>
          </a:r>
        </a:p>
      </dgm:t>
    </dgm:pt>
    <dgm:pt modelId="{C3A1ACED-57C5-4E65-AC5A-AF4CEEA07718}" type="parTrans" cxnId="{EB84CAB5-E4C3-4237-BAAA-0C6C8EF96DB3}">
      <dgm:prSet/>
      <dgm:spPr/>
      <dgm:t>
        <a:bodyPr/>
        <a:lstStyle/>
        <a:p>
          <a:endParaRPr lang="en-US"/>
        </a:p>
      </dgm:t>
    </dgm:pt>
    <dgm:pt modelId="{D9D632D3-3625-4C41-BACE-ABAD3CF013F5}" type="sibTrans" cxnId="{EB84CAB5-E4C3-4237-BAAA-0C6C8EF96DB3}">
      <dgm:prSet/>
      <dgm:spPr/>
      <dgm:t>
        <a:bodyPr/>
        <a:lstStyle/>
        <a:p>
          <a:endParaRPr lang="en-US"/>
        </a:p>
      </dgm:t>
    </dgm:pt>
    <dgm:pt modelId="{045A7DF1-B009-41DF-A0A0-DED880C93179}">
      <dgm:prSet phldrT="[Text]"/>
      <dgm:spPr/>
      <dgm:t>
        <a:bodyPr/>
        <a:lstStyle/>
        <a:p>
          <a:r>
            <a:rPr lang="en-US" dirty="0"/>
            <a:t>Celebrate Small wins</a:t>
          </a:r>
        </a:p>
      </dgm:t>
    </dgm:pt>
    <dgm:pt modelId="{CA1F82BE-5A56-4986-89DA-E50629D8C194}" type="parTrans" cxnId="{BD810E3A-E5D6-42D2-A0DC-433B315E48B5}">
      <dgm:prSet/>
      <dgm:spPr/>
      <dgm:t>
        <a:bodyPr/>
        <a:lstStyle/>
        <a:p>
          <a:endParaRPr lang="en-US"/>
        </a:p>
      </dgm:t>
    </dgm:pt>
    <dgm:pt modelId="{232BEF01-417F-48E3-83C9-ABB53B308EC7}" type="sibTrans" cxnId="{BD810E3A-E5D6-42D2-A0DC-433B315E48B5}">
      <dgm:prSet/>
      <dgm:spPr/>
      <dgm:t>
        <a:bodyPr/>
        <a:lstStyle/>
        <a:p>
          <a:endParaRPr lang="en-US"/>
        </a:p>
      </dgm:t>
    </dgm:pt>
    <dgm:pt modelId="{B384E93E-497F-4716-A707-A36D448F6BBB}">
      <dgm:prSet phldrT="[Text]"/>
      <dgm:spPr/>
      <dgm:t>
        <a:bodyPr/>
        <a:lstStyle/>
        <a:p>
          <a:r>
            <a:rPr lang="en-US" dirty="0"/>
            <a:t>Ongoing Initiative</a:t>
          </a:r>
        </a:p>
      </dgm:t>
    </dgm:pt>
    <dgm:pt modelId="{ECFCDB31-6F68-467F-A305-74032582D135}" type="parTrans" cxnId="{143CAE54-F15E-4EE5-A94C-BA6541D9183E}">
      <dgm:prSet/>
      <dgm:spPr/>
      <dgm:t>
        <a:bodyPr/>
        <a:lstStyle/>
        <a:p>
          <a:endParaRPr lang="en-US"/>
        </a:p>
      </dgm:t>
    </dgm:pt>
    <dgm:pt modelId="{5C9652BF-CB12-441A-848D-822E34798ED0}" type="sibTrans" cxnId="{143CAE54-F15E-4EE5-A94C-BA6541D9183E}">
      <dgm:prSet/>
      <dgm:spPr/>
      <dgm:t>
        <a:bodyPr/>
        <a:lstStyle/>
        <a:p>
          <a:endParaRPr lang="en-US"/>
        </a:p>
      </dgm:t>
    </dgm:pt>
    <dgm:pt modelId="{63D64F88-7797-44B9-94EB-0A150ECA97DB}">
      <dgm:prSet phldrT="[Text]"/>
      <dgm:spPr/>
      <dgm:t>
        <a:bodyPr/>
        <a:lstStyle/>
        <a:p>
          <a:r>
            <a:rPr lang="en-US" dirty="0"/>
            <a:t>Honest Communication</a:t>
          </a:r>
        </a:p>
      </dgm:t>
    </dgm:pt>
    <dgm:pt modelId="{CFACFFCE-7A8E-43E0-938B-42ECDF0697AC}" type="parTrans" cxnId="{C7DF2AEC-C077-4725-A81B-E45CBC48A1FE}">
      <dgm:prSet/>
      <dgm:spPr/>
      <dgm:t>
        <a:bodyPr/>
        <a:lstStyle/>
        <a:p>
          <a:endParaRPr lang="en-US"/>
        </a:p>
      </dgm:t>
    </dgm:pt>
    <dgm:pt modelId="{DE033C9E-ACCB-4966-8B29-AF9572A3DAC3}" type="sibTrans" cxnId="{C7DF2AEC-C077-4725-A81B-E45CBC48A1FE}">
      <dgm:prSet/>
      <dgm:spPr/>
      <dgm:t>
        <a:bodyPr/>
        <a:lstStyle/>
        <a:p>
          <a:endParaRPr lang="en-US"/>
        </a:p>
      </dgm:t>
    </dgm:pt>
    <dgm:pt modelId="{AD63FA97-A407-47F5-8F63-82181D19D57F}">
      <dgm:prSet phldrT="[Text]"/>
      <dgm:spPr/>
      <dgm:t>
        <a:bodyPr/>
        <a:lstStyle/>
        <a:p>
          <a:r>
            <a:rPr lang="en-US" dirty="0"/>
            <a:t>Can’t change/Opportunity</a:t>
          </a:r>
        </a:p>
      </dgm:t>
    </dgm:pt>
    <dgm:pt modelId="{CDCBCC5F-3CCE-428D-B3C8-87C86FD30FDB}" type="parTrans" cxnId="{4CCF26C9-176D-4795-BCAA-8CD429AE8338}">
      <dgm:prSet/>
      <dgm:spPr/>
      <dgm:t>
        <a:bodyPr/>
        <a:lstStyle/>
        <a:p>
          <a:endParaRPr lang="en-US"/>
        </a:p>
      </dgm:t>
    </dgm:pt>
    <dgm:pt modelId="{89FBD1AD-DBB2-4BEC-8387-A5AEF886849C}" type="sibTrans" cxnId="{4CCF26C9-176D-4795-BCAA-8CD429AE8338}">
      <dgm:prSet/>
      <dgm:spPr/>
      <dgm:t>
        <a:bodyPr/>
        <a:lstStyle/>
        <a:p>
          <a:endParaRPr lang="en-US"/>
        </a:p>
      </dgm:t>
    </dgm:pt>
    <dgm:pt modelId="{09F2967A-9D97-489A-9461-13A834A93B5E}">
      <dgm:prSet phldrT="[Text]"/>
      <dgm:spPr/>
      <dgm:t>
        <a:bodyPr/>
        <a:lstStyle/>
        <a:p>
          <a:r>
            <a:rPr lang="en-US" dirty="0"/>
            <a:t>Informed decision-making</a:t>
          </a:r>
        </a:p>
      </dgm:t>
    </dgm:pt>
    <dgm:pt modelId="{8398960C-1A95-4D47-8DF1-8F27AC216C8A}" type="parTrans" cxnId="{AF8DC8A3-A358-44CC-B2FE-78B6DEA04B3D}">
      <dgm:prSet/>
      <dgm:spPr/>
      <dgm:t>
        <a:bodyPr/>
        <a:lstStyle/>
        <a:p>
          <a:endParaRPr lang="en-US"/>
        </a:p>
      </dgm:t>
    </dgm:pt>
    <dgm:pt modelId="{85B631C8-4550-4EE5-90FB-4B95CD669921}" type="sibTrans" cxnId="{AF8DC8A3-A358-44CC-B2FE-78B6DEA04B3D}">
      <dgm:prSet/>
      <dgm:spPr/>
      <dgm:t>
        <a:bodyPr/>
        <a:lstStyle/>
        <a:p>
          <a:endParaRPr lang="en-US"/>
        </a:p>
      </dgm:t>
    </dgm:pt>
    <dgm:pt modelId="{C792C89C-1F8B-4EF3-9039-E901CB1F9163}">
      <dgm:prSet phldrT="[Text]"/>
      <dgm:spPr/>
      <dgm:t>
        <a:bodyPr/>
        <a:lstStyle/>
        <a:p>
          <a:r>
            <a:rPr lang="en-US" dirty="0"/>
            <a:t>Data that you give people access to</a:t>
          </a:r>
        </a:p>
      </dgm:t>
    </dgm:pt>
    <dgm:pt modelId="{D57E6FE5-96BD-41ED-A5C9-E8CBD8B17D70}" type="parTrans" cxnId="{DD6FBE05-86DF-42D2-822C-3BE2650C26D7}">
      <dgm:prSet/>
      <dgm:spPr/>
      <dgm:t>
        <a:bodyPr/>
        <a:lstStyle/>
        <a:p>
          <a:endParaRPr lang="en-US"/>
        </a:p>
      </dgm:t>
    </dgm:pt>
    <dgm:pt modelId="{144258A2-951A-4418-9430-E67EFA15BCC6}" type="sibTrans" cxnId="{DD6FBE05-86DF-42D2-822C-3BE2650C26D7}">
      <dgm:prSet/>
      <dgm:spPr/>
      <dgm:t>
        <a:bodyPr/>
        <a:lstStyle/>
        <a:p>
          <a:endParaRPr lang="en-US"/>
        </a:p>
      </dgm:t>
    </dgm:pt>
    <dgm:pt modelId="{ABA674EE-0AFD-4C4E-B88F-E75D5110A995}">
      <dgm:prSet phldrT="[Text]"/>
      <dgm:spPr/>
      <dgm:t>
        <a:bodyPr/>
        <a:lstStyle/>
        <a:p>
          <a:endParaRPr lang="en-US" dirty="0"/>
        </a:p>
      </dgm:t>
    </dgm:pt>
    <dgm:pt modelId="{ECDD0285-D406-4F40-8AC2-69C2B5787B21}" type="parTrans" cxnId="{C5C2626F-58CB-40FF-8B8A-4B4F4242D1C3}">
      <dgm:prSet/>
      <dgm:spPr/>
      <dgm:t>
        <a:bodyPr/>
        <a:lstStyle/>
        <a:p>
          <a:endParaRPr lang="en-US"/>
        </a:p>
      </dgm:t>
    </dgm:pt>
    <dgm:pt modelId="{A72D5201-4E54-477B-8474-6449FF2F3915}" type="sibTrans" cxnId="{C5C2626F-58CB-40FF-8B8A-4B4F4242D1C3}">
      <dgm:prSet/>
      <dgm:spPr/>
      <dgm:t>
        <a:bodyPr/>
        <a:lstStyle/>
        <a:p>
          <a:endParaRPr lang="en-US"/>
        </a:p>
      </dgm:t>
    </dgm:pt>
    <dgm:pt modelId="{E9460D3E-17D3-455A-8B9F-9894CC88D972}">
      <dgm:prSet phldrT="[Text]"/>
      <dgm:spPr/>
      <dgm:t>
        <a:bodyPr/>
        <a:lstStyle/>
        <a:p>
          <a:endParaRPr lang="en-US" dirty="0"/>
        </a:p>
      </dgm:t>
    </dgm:pt>
    <dgm:pt modelId="{0DBA0644-0973-4FA7-9E83-C00C86409E8E}" type="parTrans" cxnId="{6532A44F-3620-4831-AFC8-3A5484EC2FFC}">
      <dgm:prSet/>
      <dgm:spPr/>
      <dgm:t>
        <a:bodyPr/>
        <a:lstStyle/>
        <a:p>
          <a:endParaRPr lang="en-US"/>
        </a:p>
      </dgm:t>
    </dgm:pt>
    <dgm:pt modelId="{DE4DC33B-3E93-4D1A-85E7-00E264BB311C}" type="sibTrans" cxnId="{6532A44F-3620-4831-AFC8-3A5484EC2FFC}">
      <dgm:prSet/>
      <dgm:spPr/>
      <dgm:t>
        <a:bodyPr/>
        <a:lstStyle/>
        <a:p>
          <a:endParaRPr lang="en-US"/>
        </a:p>
      </dgm:t>
    </dgm:pt>
    <dgm:pt modelId="{22D69B27-755D-4A13-B998-616C8F446F86}">
      <dgm:prSet phldrT="[Text]"/>
      <dgm:spPr/>
      <dgm:t>
        <a:bodyPr/>
        <a:lstStyle/>
        <a:p>
          <a:endParaRPr lang="en-US" dirty="0"/>
        </a:p>
      </dgm:t>
    </dgm:pt>
    <dgm:pt modelId="{E285CEB4-FE90-40BA-BDF5-E2092DE96A3C}" type="parTrans" cxnId="{BF537A15-F38B-4FD1-8105-7C7FA4E2C786}">
      <dgm:prSet/>
      <dgm:spPr/>
      <dgm:t>
        <a:bodyPr/>
        <a:lstStyle/>
        <a:p>
          <a:endParaRPr lang="en-US"/>
        </a:p>
      </dgm:t>
    </dgm:pt>
    <dgm:pt modelId="{69624D24-102B-420B-BA29-2E8E934DF59F}" type="sibTrans" cxnId="{BF537A15-F38B-4FD1-8105-7C7FA4E2C786}">
      <dgm:prSet/>
      <dgm:spPr/>
      <dgm:t>
        <a:bodyPr/>
        <a:lstStyle/>
        <a:p>
          <a:endParaRPr lang="en-US"/>
        </a:p>
      </dgm:t>
    </dgm:pt>
    <dgm:pt modelId="{9A9202FF-D67F-4F82-AA0D-C8C9A36327D6}">
      <dgm:prSet phldrT="[Text]"/>
      <dgm:spPr/>
      <dgm:t>
        <a:bodyPr/>
        <a:lstStyle/>
        <a:p>
          <a:r>
            <a:rPr lang="en-US" dirty="0"/>
            <a:t>Goal of Tool</a:t>
          </a:r>
        </a:p>
      </dgm:t>
    </dgm:pt>
    <dgm:pt modelId="{23D0272E-862E-4DEB-A62E-5B08416C5D76}" type="parTrans" cxnId="{AD31743A-BF3C-4B94-9770-33F9C50C242C}">
      <dgm:prSet/>
      <dgm:spPr/>
      <dgm:t>
        <a:bodyPr/>
        <a:lstStyle/>
        <a:p>
          <a:endParaRPr lang="en-US"/>
        </a:p>
      </dgm:t>
    </dgm:pt>
    <dgm:pt modelId="{77C4654C-C46C-4150-BC3F-47DEA6304089}" type="sibTrans" cxnId="{AD31743A-BF3C-4B94-9770-33F9C50C242C}">
      <dgm:prSet/>
      <dgm:spPr/>
      <dgm:t>
        <a:bodyPr/>
        <a:lstStyle/>
        <a:p>
          <a:endParaRPr lang="en-US"/>
        </a:p>
      </dgm:t>
    </dgm:pt>
    <dgm:pt modelId="{FC0E549D-BC19-492B-9BB9-A2F9F3A82589}">
      <dgm:prSet phldrT="[Text]"/>
      <dgm:spPr/>
      <dgm:t>
        <a:bodyPr/>
        <a:lstStyle/>
        <a:p>
          <a:r>
            <a:rPr lang="en-US" dirty="0"/>
            <a:t>Ideas for improvement but all can’t be implemented</a:t>
          </a:r>
        </a:p>
      </dgm:t>
    </dgm:pt>
    <dgm:pt modelId="{BD9C0A45-C8D8-43A5-8DEC-D097B4997D98}" type="parTrans" cxnId="{B8AFB083-781F-4A6E-854D-A215B1F2CCBE}">
      <dgm:prSet/>
      <dgm:spPr/>
      <dgm:t>
        <a:bodyPr/>
        <a:lstStyle/>
        <a:p>
          <a:endParaRPr lang="en-US"/>
        </a:p>
      </dgm:t>
    </dgm:pt>
    <dgm:pt modelId="{49CB4D8D-1952-45AB-AA05-70A042BD211A}" type="sibTrans" cxnId="{B8AFB083-781F-4A6E-854D-A215B1F2CCBE}">
      <dgm:prSet/>
      <dgm:spPr/>
      <dgm:t>
        <a:bodyPr/>
        <a:lstStyle/>
        <a:p>
          <a:endParaRPr lang="en-US"/>
        </a:p>
      </dgm:t>
    </dgm:pt>
    <dgm:pt modelId="{0C66CFB5-4727-47CB-A0ED-75CD9A91A521}">
      <dgm:prSet phldrT="[Text]"/>
      <dgm:spPr/>
      <dgm:t>
        <a:bodyPr/>
        <a:lstStyle/>
        <a:p>
          <a:endParaRPr lang="en-US" dirty="0"/>
        </a:p>
      </dgm:t>
    </dgm:pt>
    <dgm:pt modelId="{C4EE8D2F-7718-4E97-BC68-6367CC9111C0}" type="parTrans" cxnId="{81DA815B-9995-462D-9278-13F96A9BECE8}">
      <dgm:prSet/>
      <dgm:spPr/>
      <dgm:t>
        <a:bodyPr/>
        <a:lstStyle/>
        <a:p>
          <a:endParaRPr lang="en-US"/>
        </a:p>
      </dgm:t>
    </dgm:pt>
    <dgm:pt modelId="{F7972D17-9EE1-4D1E-B3AC-631816414077}" type="sibTrans" cxnId="{81DA815B-9995-462D-9278-13F96A9BECE8}">
      <dgm:prSet/>
      <dgm:spPr/>
      <dgm:t>
        <a:bodyPr/>
        <a:lstStyle/>
        <a:p>
          <a:endParaRPr lang="en-US"/>
        </a:p>
      </dgm:t>
    </dgm:pt>
    <dgm:pt modelId="{78A9F6F1-3FEC-4EF9-9771-58F26C845101}">
      <dgm:prSet phldrT="[Text]"/>
      <dgm:spPr/>
      <dgm:t>
        <a:bodyPr/>
        <a:lstStyle/>
        <a:p>
          <a:endParaRPr lang="en-US" dirty="0"/>
        </a:p>
      </dgm:t>
    </dgm:pt>
    <dgm:pt modelId="{92E2B70B-1C15-4C88-A302-504043B81C8E}" type="parTrans" cxnId="{DCE63B14-BF57-4F67-885E-B38020BFE29D}">
      <dgm:prSet/>
      <dgm:spPr/>
      <dgm:t>
        <a:bodyPr/>
        <a:lstStyle/>
        <a:p>
          <a:endParaRPr lang="en-US"/>
        </a:p>
      </dgm:t>
    </dgm:pt>
    <dgm:pt modelId="{EB403C42-60A7-489E-B538-33853FA9EFBB}" type="sibTrans" cxnId="{DCE63B14-BF57-4F67-885E-B38020BFE29D}">
      <dgm:prSet/>
      <dgm:spPr/>
      <dgm:t>
        <a:bodyPr/>
        <a:lstStyle/>
        <a:p>
          <a:endParaRPr lang="en-US"/>
        </a:p>
      </dgm:t>
    </dgm:pt>
    <dgm:pt modelId="{0520FC6D-B8EF-4310-8ECF-A3109441A3D9}">
      <dgm:prSet phldrT="[Text]"/>
      <dgm:spPr/>
      <dgm:t>
        <a:bodyPr/>
        <a:lstStyle/>
        <a:p>
          <a:endParaRPr lang="en-US" dirty="0"/>
        </a:p>
      </dgm:t>
    </dgm:pt>
    <dgm:pt modelId="{F3CA9A9C-575F-4743-BA39-B6E5CC68372E}" type="parTrans" cxnId="{98BD526A-2965-408A-97DC-BE14066BDB03}">
      <dgm:prSet/>
      <dgm:spPr/>
      <dgm:t>
        <a:bodyPr/>
        <a:lstStyle/>
        <a:p>
          <a:endParaRPr lang="en-US"/>
        </a:p>
      </dgm:t>
    </dgm:pt>
    <dgm:pt modelId="{C6814108-BA96-4898-A0C7-0ADD01A71A6D}" type="sibTrans" cxnId="{98BD526A-2965-408A-97DC-BE14066BDB03}">
      <dgm:prSet/>
      <dgm:spPr/>
      <dgm:t>
        <a:bodyPr/>
        <a:lstStyle/>
        <a:p>
          <a:endParaRPr lang="en-US"/>
        </a:p>
      </dgm:t>
    </dgm:pt>
    <dgm:pt modelId="{92B997AB-397D-4300-B481-3841CA0694B5}">
      <dgm:prSet phldrT="[Text]"/>
      <dgm:spPr/>
      <dgm:t>
        <a:bodyPr/>
        <a:lstStyle/>
        <a:p>
          <a:endParaRPr lang="en-US" dirty="0"/>
        </a:p>
      </dgm:t>
    </dgm:pt>
    <dgm:pt modelId="{1406D0DD-FE32-41D7-8C67-B872807E2122}" type="parTrans" cxnId="{C4214CE6-4972-49A6-8324-5CE09761CD7C}">
      <dgm:prSet/>
      <dgm:spPr/>
      <dgm:t>
        <a:bodyPr/>
        <a:lstStyle/>
        <a:p>
          <a:endParaRPr lang="en-US"/>
        </a:p>
      </dgm:t>
    </dgm:pt>
    <dgm:pt modelId="{2D0243BC-F0E7-41E6-9106-86310071A495}" type="sibTrans" cxnId="{C4214CE6-4972-49A6-8324-5CE09761CD7C}">
      <dgm:prSet/>
      <dgm:spPr/>
      <dgm:t>
        <a:bodyPr/>
        <a:lstStyle/>
        <a:p>
          <a:endParaRPr lang="en-US"/>
        </a:p>
      </dgm:t>
    </dgm:pt>
    <dgm:pt modelId="{6E51CC45-D71C-4789-8318-E2DEF469AA45}">
      <dgm:prSet phldrT="[Text]"/>
      <dgm:spPr/>
      <dgm:t>
        <a:bodyPr/>
        <a:lstStyle/>
        <a:p>
          <a:endParaRPr lang="en-US" dirty="0"/>
        </a:p>
      </dgm:t>
    </dgm:pt>
    <dgm:pt modelId="{0D68164E-A535-43F5-99D0-BC0DCC9B041B}" type="parTrans" cxnId="{6AB99D33-5108-48D4-9095-6A3B05A935C3}">
      <dgm:prSet/>
      <dgm:spPr/>
      <dgm:t>
        <a:bodyPr/>
        <a:lstStyle/>
        <a:p>
          <a:endParaRPr lang="en-US"/>
        </a:p>
      </dgm:t>
    </dgm:pt>
    <dgm:pt modelId="{D1045F24-2A53-412D-94B5-C7AD879A6929}" type="sibTrans" cxnId="{6AB99D33-5108-48D4-9095-6A3B05A935C3}">
      <dgm:prSet/>
      <dgm:spPr/>
      <dgm:t>
        <a:bodyPr/>
        <a:lstStyle/>
        <a:p>
          <a:endParaRPr lang="en-US"/>
        </a:p>
      </dgm:t>
    </dgm:pt>
    <dgm:pt modelId="{9D528629-6714-4382-A7B7-701C71D4D905}">
      <dgm:prSet phldrT="[Text]"/>
      <dgm:spPr/>
      <dgm:t>
        <a:bodyPr/>
        <a:lstStyle/>
        <a:p>
          <a:endParaRPr lang="en-US" dirty="0"/>
        </a:p>
      </dgm:t>
    </dgm:pt>
    <dgm:pt modelId="{76B5C913-231A-4F47-966F-CA3302EFA084}" type="parTrans" cxnId="{28A6E53F-716D-46D0-ABAF-BF65B2818F28}">
      <dgm:prSet/>
      <dgm:spPr/>
      <dgm:t>
        <a:bodyPr/>
        <a:lstStyle/>
        <a:p>
          <a:endParaRPr lang="en-US"/>
        </a:p>
      </dgm:t>
    </dgm:pt>
    <dgm:pt modelId="{4288ED5A-FB54-4EA6-B2CC-D55CB82F8FFB}" type="sibTrans" cxnId="{28A6E53F-716D-46D0-ABAF-BF65B2818F28}">
      <dgm:prSet/>
      <dgm:spPr/>
      <dgm:t>
        <a:bodyPr/>
        <a:lstStyle/>
        <a:p>
          <a:endParaRPr lang="en-US"/>
        </a:p>
      </dgm:t>
    </dgm:pt>
    <dgm:pt modelId="{00346C05-0D41-4877-9D05-D4186A74A488}">
      <dgm:prSet phldrT="[Text]"/>
      <dgm:spPr/>
      <dgm:t>
        <a:bodyPr/>
        <a:lstStyle/>
        <a:p>
          <a:endParaRPr lang="en-US" dirty="0"/>
        </a:p>
      </dgm:t>
    </dgm:pt>
    <dgm:pt modelId="{AAF5E089-2B3F-40FC-A2C7-8CBE790FD389}" type="parTrans" cxnId="{78D3D5D4-2C4B-4848-BFC4-7E19F84041BA}">
      <dgm:prSet/>
      <dgm:spPr/>
      <dgm:t>
        <a:bodyPr/>
        <a:lstStyle/>
        <a:p>
          <a:endParaRPr lang="en-US"/>
        </a:p>
      </dgm:t>
    </dgm:pt>
    <dgm:pt modelId="{E6F0846B-E8EE-4C65-BFDD-04FF9424C03C}" type="sibTrans" cxnId="{78D3D5D4-2C4B-4848-BFC4-7E19F84041BA}">
      <dgm:prSet/>
      <dgm:spPr/>
      <dgm:t>
        <a:bodyPr/>
        <a:lstStyle/>
        <a:p>
          <a:endParaRPr lang="en-US"/>
        </a:p>
      </dgm:t>
    </dgm:pt>
    <dgm:pt modelId="{7FD3608D-084E-4DEB-9D80-376D4EA7CF05}">
      <dgm:prSet phldrT="[Text]"/>
      <dgm:spPr/>
      <dgm:t>
        <a:bodyPr/>
        <a:lstStyle/>
        <a:p>
          <a:endParaRPr lang="en-US" dirty="0"/>
        </a:p>
      </dgm:t>
    </dgm:pt>
    <dgm:pt modelId="{A56A17D9-9D9C-4810-A9F9-5D0F361FE8B6}" type="parTrans" cxnId="{04C022C4-BBDD-4630-BD23-3C1367D89578}">
      <dgm:prSet/>
      <dgm:spPr/>
      <dgm:t>
        <a:bodyPr/>
        <a:lstStyle/>
        <a:p>
          <a:endParaRPr lang="en-US"/>
        </a:p>
      </dgm:t>
    </dgm:pt>
    <dgm:pt modelId="{BF60F56A-A2EB-4B16-85AD-6EF13912EF00}" type="sibTrans" cxnId="{04C022C4-BBDD-4630-BD23-3C1367D89578}">
      <dgm:prSet/>
      <dgm:spPr/>
      <dgm:t>
        <a:bodyPr/>
        <a:lstStyle/>
        <a:p>
          <a:endParaRPr lang="en-US"/>
        </a:p>
      </dgm:t>
    </dgm:pt>
    <dgm:pt modelId="{A0D01305-6EE8-40A9-AAB7-5F6C63E3E80C}" type="pres">
      <dgm:prSet presAssocID="{298B4456-7BB0-4681-A49C-C303B0FD8B64}" presName="Name0" presStyleCnt="0">
        <dgm:presLayoutVars>
          <dgm:dir/>
          <dgm:animLvl val="lvl"/>
          <dgm:resizeHandles val="exact"/>
        </dgm:presLayoutVars>
      </dgm:prSet>
      <dgm:spPr/>
    </dgm:pt>
    <dgm:pt modelId="{2635DD0A-A51F-4810-BDCE-B1CEC0350A50}" type="pres">
      <dgm:prSet presAssocID="{D4ADFF4B-02D2-4272-9D42-1FBF7108E11E}" presName="composite" presStyleCnt="0"/>
      <dgm:spPr/>
    </dgm:pt>
    <dgm:pt modelId="{4D19B033-D82D-407C-958C-AF5AD59174DD}" type="pres">
      <dgm:prSet presAssocID="{D4ADFF4B-02D2-4272-9D42-1FBF7108E11E}" presName="parTx" presStyleLbl="alignNode1" presStyleIdx="0" presStyleCnt="2">
        <dgm:presLayoutVars>
          <dgm:chMax val="0"/>
          <dgm:chPref val="0"/>
          <dgm:bulletEnabled val="1"/>
        </dgm:presLayoutVars>
      </dgm:prSet>
      <dgm:spPr/>
    </dgm:pt>
    <dgm:pt modelId="{3710F34B-BE96-4852-A8D6-467CA25B135A}" type="pres">
      <dgm:prSet presAssocID="{D4ADFF4B-02D2-4272-9D42-1FBF7108E11E}" presName="desTx" presStyleLbl="alignAccFollowNode1" presStyleIdx="0" presStyleCnt="2">
        <dgm:presLayoutVars>
          <dgm:bulletEnabled val="1"/>
        </dgm:presLayoutVars>
      </dgm:prSet>
      <dgm:spPr/>
    </dgm:pt>
    <dgm:pt modelId="{7C578869-B214-40D3-B278-DE683F6F3228}" type="pres">
      <dgm:prSet presAssocID="{E2E48FF5-62FB-465B-A34D-CB35E28D2793}" presName="space" presStyleCnt="0"/>
      <dgm:spPr/>
    </dgm:pt>
    <dgm:pt modelId="{47FCF809-824C-47A5-B01C-CB3CDA281518}" type="pres">
      <dgm:prSet presAssocID="{118F7057-CA5E-4E25-B458-EBFD540519FD}" presName="composite" presStyleCnt="0"/>
      <dgm:spPr/>
    </dgm:pt>
    <dgm:pt modelId="{4982CFDE-9342-4FA3-8E8D-54057C575890}" type="pres">
      <dgm:prSet presAssocID="{118F7057-CA5E-4E25-B458-EBFD540519FD}" presName="parTx" presStyleLbl="alignNode1" presStyleIdx="1" presStyleCnt="2">
        <dgm:presLayoutVars>
          <dgm:chMax val="0"/>
          <dgm:chPref val="0"/>
          <dgm:bulletEnabled val="1"/>
        </dgm:presLayoutVars>
      </dgm:prSet>
      <dgm:spPr/>
    </dgm:pt>
    <dgm:pt modelId="{C4FBFCBC-80D1-4BEA-B91C-168B36CF4BE1}" type="pres">
      <dgm:prSet presAssocID="{118F7057-CA5E-4E25-B458-EBFD540519FD}" presName="desTx" presStyleLbl="alignAccFollowNode1" presStyleIdx="1" presStyleCnt="2">
        <dgm:presLayoutVars>
          <dgm:bulletEnabled val="1"/>
        </dgm:presLayoutVars>
      </dgm:prSet>
      <dgm:spPr/>
    </dgm:pt>
  </dgm:ptLst>
  <dgm:cxnLst>
    <dgm:cxn modelId="{A9F7B900-0B4E-40AE-AFF7-6344D915F5F9}" type="presOf" srcId="{118F7057-CA5E-4E25-B458-EBFD540519FD}" destId="{4982CFDE-9342-4FA3-8E8D-54057C575890}" srcOrd="0" destOrd="0" presId="urn:microsoft.com/office/officeart/2005/8/layout/hList1"/>
    <dgm:cxn modelId="{53C1FB02-A471-4A11-B95A-2F3A0D841A91}" srcId="{298B4456-7BB0-4681-A49C-C303B0FD8B64}" destId="{118F7057-CA5E-4E25-B458-EBFD540519FD}" srcOrd="1" destOrd="0" parTransId="{D5308892-1637-4400-9D9C-6BF46B5DBFE3}" sibTransId="{495A0A99-2048-40D2-ADA0-4B4E69C12896}"/>
    <dgm:cxn modelId="{C7F82E05-5ECC-455C-A9CD-BFC754915C9A}" srcId="{D4ADFF4B-02D2-4272-9D42-1FBF7108E11E}" destId="{8333D912-3E91-4B2A-862A-96B980BCB144}" srcOrd="2" destOrd="0" parTransId="{0F050C48-E380-46F1-B410-F69654607672}" sibTransId="{D26E5679-3ECA-41D0-B62A-F379C78A8DBD}"/>
    <dgm:cxn modelId="{DD6FBE05-86DF-42D2-822C-3BE2650C26D7}" srcId="{118F7057-CA5E-4E25-B458-EBFD540519FD}" destId="{C792C89C-1F8B-4EF3-9039-E901CB1F9163}" srcOrd="8" destOrd="0" parTransId="{D57E6FE5-96BD-41ED-A5C9-E8CBD8B17D70}" sibTransId="{144258A2-951A-4418-9430-E67EFA15BCC6}"/>
    <dgm:cxn modelId="{C46B6707-EE0D-4837-BCEB-0337DD2CBEF3}" type="presOf" srcId="{AD63FA97-A407-47F5-8F63-82181D19D57F}" destId="{C4FBFCBC-80D1-4BEA-B91C-168B36CF4BE1}" srcOrd="0" destOrd="14" presId="urn:microsoft.com/office/officeart/2005/8/layout/hList1"/>
    <dgm:cxn modelId="{F9970C09-229D-4777-BC44-F137F5D062AC}" type="presOf" srcId="{7FD3608D-084E-4DEB-9D80-376D4EA7CF05}" destId="{C4FBFCBC-80D1-4BEA-B91C-168B36CF4BE1}" srcOrd="0" destOrd="7" presId="urn:microsoft.com/office/officeart/2005/8/layout/hList1"/>
    <dgm:cxn modelId="{DCE63B14-BF57-4F67-885E-B38020BFE29D}" srcId="{118F7057-CA5E-4E25-B458-EBFD540519FD}" destId="{78A9F6F1-3FEC-4EF9-9771-58F26C845101}" srcOrd="1" destOrd="0" parTransId="{92E2B70B-1C15-4C88-A302-504043B81C8E}" sibTransId="{EB403C42-60A7-489E-B538-33853FA9EFBB}"/>
    <dgm:cxn modelId="{BF537A15-F38B-4FD1-8105-7C7FA4E2C786}" srcId="{D4ADFF4B-02D2-4272-9D42-1FBF7108E11E}" destId="{22D69B27-755D-4A13-B998-616C8F446F86}" srcOrd="5" destOrd="0" parTransId="{E285CEB4-FE90-40BA-BDF5-E2092DE96A3C}" sibTransId="{69624D24-102B-420B-BA29-2E8E934DF59F}"/>
    <dgm:cxn modelId="{FE322516-C953-4FD7-A892-DE9A5D12F9FE}" type="presOf" srcId="{4422E09C-70B3-481D-88E2-0DA074F3A666}" destId="{C4FBFCBC-80D1-4BEA-B91C-168B36CF4BE1}" srcOrd="0" destOrd="0" presId="urn:microsoft.com/office/officeart/2005/8/layout/hList1"/>
    <dgm:cxn modelId="{DBED4924-63CE-470F-8C78-F8BBF48C7406}" type="presOf" srcId="{9A9202FF-D67F-4F82-AA0D-C8C9A36327D6}" destId="{C4FBFCBC-80D1-4BEA-B91C-168B36CF4BE1}" srcOrd="0" destOrd="2" presId="urn:microsoft.com/office/officeart/2005/8/layout/hList1"/>
    <dgm:cxn modelId="{6AB99D33-5108-48D4-9095-6A3B05A935C3}" srcId="{118F7057-CA5E-4E25-B458-EBFD540519FD}" destId="{6E51CC45-D71C-4789-8318-E2DEF469AA45}" srcOrd="9" destOrd="0" parTransId="{0D68164E-A535-43F5-99D0-BC0DCC9B041B}" sibTransId="{D1045F24-2A53-412D-94B5-C7AD879A6929}"/>
    <dgm:cxn modelId="{1055A734-8226-46D3-9F86-BD1EA2BD02D1}" type="presOf" srcId="{D4ADFF4B-02D2-4272-9D42-1FBF7108E11E}" destId="{4D19B033-D82D-407C-958C-AF5AD59174DD}" srcOrd="0" destOrd="0" presId="urn:microsoft.com/office/officeart/2005/8/layout/hList1"/>
    <dgm:cxn modelId="{BD810E3A-E5D6-42D2-A0DC-433B315E48B5}" srcId="{118F7057-CA5E-4E25-B458-EBFD540519FD}" destId="{045A7DF1-B009-41DF-A0A0-DED880C93179}" srcOrd="10" destOrd="0" parTransId="{CA1F82BE-5A56-4986-89DA-E50629D8C194}" sibTransId="{232BEF01-417F-48E3-83C9-ABB53B308EC7}"/>
    <dgm:cxn modelId="{AD31743A-BF3C-4B94-9770-33F9C50C242C}" srcId="{118F7057-CA5E-4E25-B458-EBFD540519FD}" destId="{9A9202FF-D67F-4F82-AA0D-C8C9A36327D6}" srcOrd="2" destOrd="0" parTransId="{23D0272E-862E-4DEB-A62E-5B08416C5D76}" sibTransId="{77C4654C-C46C-4150-BC3F-47DEA6304089}"/>
    <dgm:cxn modelId="{F69ED83D-3663-4C0E-A10F-C23A416FE8B7}" srcId="{118F7057-CA5E-4E25-B458-EBFD540519FD}" destId="{4422E09C-70B3-481D-88E2-0DA074F3A666}" srcOrd="0" destOrd="0" parTransId="{16C29833-F7AF-4263-BBF3-EAC0C3949EF0}" sibTransId="{68B720EE-D669-493C-ACF3-0B315199DF2C}"/>
    <dgm:cxn modelId="{28A6E53F-716D-46D0-ABAF-BF65B2818F28}" srcId="{118F7057-CA5E-4E25-B458-EBFD540519FD}" destId="{9D528629-6714-4382-A7B7-701C71D4D905}" srcOrd="11" destOrd="0" parTransId="{76B5C913-231A-4F47-966F-CA3302EFA084}" sibTransId="{4288ED5A-FB54-4EA6-B2CC-D55CB82F8FFB}"/>
    <dgm:cxn modelId="{81DA815B-9995-462D-9278-13F96A9BECE8}" srcId="{D4ADFF4B-02D2-4272-9D42-1FBF7108E11E}" destId="{0C66CFB5-4727-47CB-A0ED-75CD9A91A521}" srcOrd="7" destOrd="0" parTransId="{C4EE8D2F-7718-4E97-BC68-6367CC9111C0}" sibTransId="{F7972D17-9EE1-4D1E-B3AC-631816414077}"/>
    <dgm:cxn modelId="{9DACFF5F-2B25-4364-9D65-5917BE1300CF}" srcId="{118F7057-CA5E-4E25-B458-EBFD540519FD}" destId="{0D0DA699-CCE6-4AE9-B315-66D5E0AC962E}" srcOrd="6" destOrd="0" parTransId="{3AEC5CEC-8C53-415A-8550-0235DC0A3B3A}" sibTransId="{9F67AD54-7551-4071-899C-FA89D38370AD}"/>
    <dgm:cxn modelId="{516CC365-7457-47BC-B61D-6560376689DC}" type="presOf" srcId="{92B997AB-397D-4300-B481-3841CA0694B5}" destId="{C4FBFCBC-80D1-4BEA-B91C-168B36CF4BE1}" srcOrd="0" destOrd="5" presId="urn:microsoft.com/office/officeart/2005/8/layout/hList1"/>
    <dgm:cxn modelId="{C18CFD45-C62C-4696-B148-5AFA243190E0}" type="presOf" srcId="{C792C89C-1F8B-4EF3-9039-E901CB1F9163}" destId="{C4FBFCBC-80D1-4BEA-B91C-168B36CF4BE1}" srcOrd="0" destOrd="8" presId="urn:microsoft.com/office/officeart/2005/8/layout/hList1"/>
    <dgm:cxn modelId="{F9487468-7E72-428D-BCE2-3C99E47B42E1}" type="presOf" srcId="{00346C05-0D41-4877-9D05-D4186A74A488}" destId="{C4FBFCBC-80D1-4BEA-B91C-168B36CF4BE1}" srcOrd="0" destOrd="13" presId="urn:microsoft.com/office/officeart/2005/8/layout/hList1"/>
    <dgm:cxn modelId="{D3789B68-E325-4286-BA3C-3EDC09DD6130}" type="presOf" srcId="{8333D912-3E91-4B2A-862A-96B980BCB144}" destId="{3710F34B-BE96-4852-A8D6-467CA25B135A}" srcOrd="0" destOrd="2" presId="urn:microsoft.com/office/officeart/2005/8/layout/hList1"/>
    <dgm:cxn modelId="{98BD526A-2965-408A-97DC-BE14066BDB03}" srcId="{118F7057-CA5E-4E25-B458-EBFD540519FD}" destId="{0520FC6D-B8EF-4310-8ECF-A3109441A3D9}" srcOrd="3" destOrd="0" parTransId="{F3CA9A9C-575F-4743-BA39-B6E5CC68372E}" sibTransId="{C6814108-BA96-4898-A0C7-0ADD01A71A6D}"/>
    <dgm:cxn modelId="{C5C2626F-58CB-40FF-8B8A-4B4F4242D1C3}" srcId="{D4ADFF4B-02D2-4272-9D42-1FBF7108E11E}" destId="{ABA674EE-0AFD-4C4E-B88F-E75D5110A995}" srcOrd="1" destOrd="0" parTransId="{ECDD0285-D406-4F40-8AC2-69C2B5787B21}" sibTransId="{A72D5201-4E54-477B-8474-6449FF2F3915}"/>
    <dgm:cxn modelId="{6532A44F-3620-4831-AFC8-3A5484EC2FFC}" srcId="{D4ADFF4B-02D2-4272-9D42-1FBF7108E11E}" destId="{E9460D3E-17D3-455A-8B9F-9894CC88D972}" srcOrd="3" destOrd="0" parTransId="{0DBA0644-0973-4FA7-9E83-C00C86409E8E}" sibTransId="{DE4DC33B-3E93-4D1A-85E7-00E264BB311C}"/>
    <dgm:cxn modelId="{A7DC8F51-B083-4F2A-8C38-A03B810FA48D}" type="presOf" srcId="{0D0DA699-CCE6-4AE9-B315-66D5E0AC962E}" destId="{C4FBFCBC-80D1-4BEA-B91C-168B36CF4BE1}" srcOrd="0" destOrd="6" presId="urn:microsoft.com/office/officeart/2005/8/layout/hList1"/>
    <dgm:cxn modelId="{143CAE54-F15E-4EE5-A94C-BA6541D9183E}" srcId="{118F7057-CA5E-4E25-B458-EBFD540519FD}" destId="{B384E93E-497F-4716-A707-A36D448F6BBB}" srcOrd="12" destOrd="0" parTransId="{ECFCDB31-6F68-467F-A305-74032582D135}" sibTransId="{5C9652BF-CB12-441A-848D-822E34798ED0}"/>
    <dgm:cxn modelId="{4C868875-81AC-4B7E-90F9-314EABECDCD2}" srcId="{298B4456-7BB0-4681-A49C-C303B0FD8B64}" destId="{D4ADFF4B-02D2-4272-9D42-1FBF7108E11E}" srcOrd="0" destOrd="0" parTransId="{A4F3DA3D-9813-404E-87D4-60E54DD54553}" sibTransId="{E2E48FF5-62FB-465B-A34D-CB35E28D2793}"/>
    <dgm:cxn modelId="{7517BA5A-6468-47CF-896A-533C994DFE0E}" type="presOf" srcId="{FC0E549D-BC19-492B-9BB9-A2F9F3A82589}" destId="{3710F34B-BE96-4852-A8D6-467CA25B135A}" srcOrd="0" destOrd="8" presId="urn:microsoft.com/office/officeart/2005/8/layout/hList1"/>
    <dgm:cxn modelId="{0C671F7D-AA94-4FC7-A03E-5995A1F75CF9}" type="presOf" srcId="{B44049B9-0291-43E1-8AA9-41FAA991E0B0}" destId="{3710F34B-BE96-4852-A8D6-467CA25B135A}" srcOrd="0" destOrd="0" presId="urn:microsoft.com/office/officeart/2005/8/layout/hList1"/>
    <dgm:cxn modelId="{AFFF277D-9297-4628-9DA8-748E09EEE012}" type="presOf" srcId="{0C66CFB5-4727-47CB-A0ED-75CD9A91A521}" destId="{3710F34B-BE96-4852-A8D6-467CA25B135A}" srcOrd="0" destOrd="7" presId="urn:microsoft.com/office/officeart/2005/8/layout/hList1"/>
    <dgm:cxn modelId="{B8AFB083-781F-4A6E-854D-A215B1F2CCBE}" srcId="{D4ADFF4B-02D2-4272-9D42-1FBF7108E11E}" destId="{FC0E549D-BC19-492B-9BB9-A2F9F3A82589}" srcOrd="8" destOrd="0" parTransId="{BD9C0A45-C8D8-43A5-8DEC-D097B4997D98}" sibTransId="{49CB4D8D-1952-45AB-AA05-70A042BD211A}"/>
    <dgm:cxn modelId="{1CFB3B8B-931E-48D6-90C6-40CAA8458FA5}" type="presOf" srcId="{63D64F88-7797-44B9-94EB-0A150ECA97DB}" destId="{C4FBFCBC-80D1-4BEA-B91C-168B36CF4BE1}" srcOrd="0" destOrd="4" presId="urn:microsoft.com/office/officeart/2005/8/layout/hList1"/>
    <dgm:cxn modelId="{A517FE96-E47B-4D0E-93D5-460B8C15C8E8}" type="presOf" srcId="{6E51CC45-D71C-4789-8318-E2DEF469AA45}" destId="{C4FBFCBC-80D1-4BEA-B91C-168B36CF4BE1}" srcOrd="0" destOrd="9" presId="urn:microsoft.com/office/officeart/2005/8/layout/hList1"/>
    <dgm:cxn modelId="{1C96AB98-889C-48B7-A1E7-13BD2CC4BA77}" type="presOf" srcId="{298B4456-7BB0-4681-A49C-C303B0FD8B64}" destId="{A0D01305-6EE8-40A9-AAB7-5F6C63E3E80C}" srcOrd="0" destOrd="0" presId="urn:microsoft.com/office/officeart/2005/8/layout/hList1"/>
    <dgm:cxn modelId="{AF8DC8A3-A358-44CC-B2FE-78B6DEA04B3D}" srcId="{D4ADFF4B-02D2-4272-9D42-1FBF7108E11E}" destId="{09F2967A-9D97-489A-9461-13A834A93B5E}" srcOrd="6" destOrd="0" parTransId="{8398960C-1A95-4D47-8DF1-8F27AC216C8A}" sibTransId="{85B631C8-4550-4EE5-90FB-4B95CD669921}"/>
    <dgm:cxn modelId="{A323ADB2-E9E8-4EA4-BAEE-2797130AD9BA}" type="presOf" srcId="{09F2967A-9D97-489A-9461-13A834A93B5E}" destId="{3710F34B-BE96-4852-A8D6-467CA25B135A}" srcOrd="0" destOrd="6" presId="urn:microsoft.com/office/officeart/2005/8/layout/hList1"/>
    <dgm:cxn modelId="{EB84CAB5-E4C3-4237-BAAA-0C6C8EF96DB3}" srcId="{D4ADFF4B-02D2-4272-9D42-1FBF7108E11E}" destId="{A29A817A-3C18-44CD-8745-C34099950876}" srcOrd="4" destOrd="0" parTransId="{C3A1ACED-57C5-4E65-AC5A-AF4CEEA07718}" sibTransId="{D9D632D3-3625-4C41-BACE-ABAD3CF013F5}"/>
    <dgm:cxn modelId="{16D8BFBD-9053-410F-95A3-513A3422FDA6}" type="presOf" srcId="{E9460D3E-17D3-455A-8B9F-9894CC88D972}" destId="{3710F34B-BE96-4852-A8D6-467CA25B135A}" srcOrd="0" destOrd="3" presId="urn:microsoft.com/office/officeart/2005/8/layout/hList1"/>
    <dgm:cxn modelId="{6F193ABE-0C8A-4779-8BED-15DB3DDEB245}" type="presOf" srcId="{9D528629-6714-4382-A7B7-701C71D4D905}" destId="{C4FBFCBC-80D1-4BEA-B91C-168B36CF4BE1}" srcOrd="0" destOrd="11" presId="urn:microsoft.com/office/officeart/2005/8/layout/hList1"/>
    <dgm:cxn modelId="{7728DABE-AB6C-4B2F-AD14-B85992EB4166}" type="presOf" srcId="{ABA674EE-0AFD-4C4E-B88F-E75D5110A995}" destId="{3710F34B-BE96-4852-A8D6-467CA25B135A}" srcOrd="0" destOrd="1" presId="urn:microsoft.com/office/officeart/2005/8/layout/hList1"/>
    <dgm:cxn modelId="{04C022C4-BBDD-4630-BD23-3C1367D89578}" srcId="{118F7057-CA5E-4E25-B458-EBFD540519FD}" destId="{7FD3608D-084E-4DEB-9D80-376D4EA7CF05}" srcOrd="7" destOrd="0" parTransId="{A56A17D9-9D9C-4810-A9F9-5D0F361FE8B6}" sibTransId="{BF60F56A-A2EB-4B16-85AD-6EF13912EF00}"/>
    <dgm:cxn modelId="{963BB6C4-A2D8-4C10-8BDD-3693697DE251}" srcId="{D4ADFF4B-02D2-4272-9D42-1FBF7108E11E}" destId="{B44049B9-0291-43E1-8AA9-41FAA991E0B0}" srcOrd="0" destOrd="0" parTransId="{75BDF29E-C73E-4337-9CF3-5AF121770265}" sibTransId="{4C1050A8-981C-4B8C-AF4C-BA593BAC0D76}"/>
    <dgm:cxn modelId="{4CCF26C9-176D-4795-BCAA-8CD429AE8338}" srcId="{118F7057-CA5E-4E25-B458-EBFD540519FD}" destId="{AD63FA97-A407-47F5-8F63-82181D19D57F}" srcOrd="14" destOrd="0" parTransId="{CDCBCC5F-3CCE-428D-B3C8-87C86FD30FDB}" sibTransId="{89FBD1AD-DBB2-4BEC-8387-A5AEF886849C}"/>
    <dgm:cxn modelId="{099AF2D1-4DAE-4FF8-8483-9FEFE3B062FB}" type="presOf" srcId="{78A9F6F1-3FEC-4EF9-9771-58F26C845101}" destId="{C4FBFCBC-80D1-4BEA-B91C-168B36CF4BE1}" srcOrd="0" destOrd="1" presId="urn:microsoft.com/office/officeart/2005/8/layout/hList1"/>
    <dgm:cxn modelId="{78D3D5D4-2C4B-4848-BFC4-7E19F84041BA}" srcId="{118F7057-CA5E-4E25-B458-EBFD540519FD}" destId="{00346C05-0D41-4877-9D05-D4186A74A488}" srcOrd="13" destOrd="0" parTransId="{AAF5E089-2B3F-40FC-A2C7-8CBE790FD389}" sibTransId="{E6F0846B-E8EE-4C65-BFDD-04FF9424C03C}"/>
    <dgm:cxn modelId="{CAF9D1D5-ADB6-40A8-BC62-F2F628149B6D}" type="presOf" srcId="{045A7DF1-B009-41DF-A0A0-DED880C93179}" destId="{C4FBFCBC-80D1-4BEA-B91C-168B36CF4BE1}" srcOrd="0" destOrd="10" presId="urn:microsoft.com/office/officeart/2005/8/layout/hList1"/>
    <dgm:cxn modelId="{39E375D7-C1F3-4190-8821-E6C06CFAAD61}" type="presOf" srcId="{A29A817A-3C18-44CD-8745-C34099950876}" destId="{3710F34B-BE96-4852-A8D6-467CA25B135A}" srcOrd="0" destOrd="4" presId="urn:microsoft.com/office/officeart/2005/8/layout/hList1"/>
    <dgm:cxn modelId="{79B479E0-7436-4670-9190-FFCE52438E09}" type="presOf" srcId="{22D69B27-755D-4A13-B998-616C8F446F86}" destId="{3710F34B-BE96-4852-A8D6-467CA25B135A}" srcOrd="0" destOrd="5" presId="urn:microsoft.com/office/officeart/2005/8/layout/hList1"/>
    <dgm:cxn modelId="{C4214CE6-4972-49A6-8324-5CE09761CD7C}" srcId="{118F7057-CA5E-4E25-B458-EBFD540519FD}" destId="{92B997AB-397D-4300-B481-3841CA0694B5}" srcOrd="5" destOrd="0" parTransId="{1406D0DD-FE32-41D7-8C67-B872807E2122}" sibTransId="{2D0243BC-F0E7-41E6-9106-86310071A495}"/>
    <dgm:cxn modelId="{C7DF2AEC-C077-4725-A81B-E45CBC48A1FE}" srcId="{118F7057-CA5E-4E25-B458-EBFD540519FD}" destId="{63D64F88-7797-44B9-94EB-0A150ECA97DB}" srcOrd="4" destOrd="0" parTransId="{CFACFFCE-7A8E-43E0-938B-42ECDF0697AC}" sibTransId="{DE033C9E-ACCB-4966-8B29-AF9572A3DAC3}"/>
    <dgm:cxn modelId="{5E2A00F3-907B-4C9A-AB80-F566F70484A2}" type="presOf" srcId="{B384E93E-497F-4716-A707-A36D448F6BBB}" destId="{C4FBFCBC-80D1-4BEA-B91C-168B36CF4BE1}" srcOrd="0" destOrd="12" presId="urn:microsoft.com/office/officeart/2005/8/layout/hList1"/>
    <dgm:cxn modelId="{11721AF7-3BFF-40ED-BC78-8F94B5488732}" type="presOf" srcId="{0520FC6D-B8EF-4310-8ECF-A3109441A3D9}" destId="{C4FBFCBC-80D1-4BEA-B91C-168B36CF4BE1}" srcOrd="0" destOrd="3" presId="urn:microsoft.com/office/officeart/2005/8/layout/hList1"/>
    <dgm:cxn modelId="{B6AD2950-580E-4A82-8656-F7E31B4E1A63}" type="presParOf" srcId="{A0D01305-6EE8-40A9-AAB7-5F6C63E3E80C}" destId="{2635DD0A-A51F-4810-BDCE-B1CEC0350A50}" srcOrd="0" destOrd="0" presId="urn:microsoft.com/office/officeart/2005/8/layout/hList1"/>
    <dgm:cxn modelId="{45B23E01-A896-4C68-A637-D201CC7E0A71}" type="presParOf" srcId="{2635DD0A-A51F-4810-BDCE-B1CEC0350A50}" destId="{4D19B033-D82D-407C-958C-AF5AD59174DD}" srcOrd="0" destOrd="0" presId="urn:microsoft.com/office/officeart/2005/8/layout/hList1"/>
    <dgm:cxn modelId="{82A400F3-7BD3-406A-B860-A9B92A91012A}" type="presParOf" srcId="{2635DD0A-A51F-4810-BDCE-B1CEC0350A50}" destId="{3710F34B-BE96-4852-A8D6-467CA25B135A}" srcOrd="1" destOrd="0" presId="urn:microsoft.com/office/officeart/2005/8/layout/hList1"/>
    <dgm:cxn modelId="{C813679D-CE55-48ED-9CD7-E0C0967424B5}" type="presParOf" srcId="{A0D01305-6EE8-40A9-AAB7-5F6C63E3E80C}" destId="{7C578869-B214-40D3-B278-DE683F6F3228}" srcOrd="1" destOrd="0" presId="urn:microsoft.com/office/officeart/2005/8/layout/hList1"/>
    <dgm:cxn modelId="{490BF988-2ECC-4606-8B98-1035DD477EA9}" type="presParOf" srcId="{A0D01305-6EE8-40A9-AAB7-5F6C63E3E80C}" destId="{47FCF809-824C-47A5-B01C-CB3CDA281518}" srcOrd="2" destOrd="0" presId="urn:microsoft.com/office/officeart/2005/8/layout/hList1"/>
    <dgm:cxn modelId="{61DA6B11-56D6-4DF7-9806-3C77E4ECA04C}" type="presParOf" srcId="{47FCF809-824C-47A5-B01C-CB3CDA281518}" destId="{4982CFDE-9342-4FA3-8E8D-54057C575890}" srcOrd="0" destOrd="0" presId="urn:microsoft.com/office/officeart/2005/8/layout/hList1"/>
    <dgm:cxn modelId="{42447C00-33DE-4435-B0A6-5850715E9A09}" type="presParOf" srcId="{47FCF809-824C-47A5-B01C-CB3CDA281518}" destId="{C4FBFCBC-80D1-4BEA-B91C-168B36CF4BE1}"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A6FFD36-DED8-4EF6-8989-55EC0A26A579}"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E1D67F43-16DF-4D40-BD12-954E5112DD15}">
      <dgm:prSet phldrT="[Text]"/>
      <dgm:spPr/>
      <dgm:t>
        <a:bodyPr/>
        <a:lstStyle/>
        <a:p>
          <a:r>
            <a:rPr lang="en-US" dirty="0"/>
            <a:t>Change Management</a:t>
          </a:r>
        </a:p>
      </dgm:t>
    </dgm:pt>
    <dgm:pt modelId="{5494DBF7-C6DF-4886-B61F-A2AF453F3BF9}" type="parTrans" cxnId="{5A74DDC0-60AF-4939-8D7C-0722C95F56B4}">
      <dgm:prSet/>
      <dgm:spPr/>
      <dgm:t>
        <a:bodyPr/>
        <a:lstStyle/>
        <a:p>
          <a:endParaRPr lang="en-US"/>
        </a:p>
      </dgm:t>
    </dgm:pt>
    <dgm:pt modelId="{9FB54F57-629F-4D9F-A745-2631B0A9EABA}" type="sibTrans" cxnId="{5A74DDC0-60AF-4939-8D7C-0722C95F56B4}">
      <dgm:prSet/>
      <dgm:spPr/>
      <dgm:t>
        <a:bodyPr/>
        <a:lstStyle/>
        <a:p>
          <a:endParaRPr lang="en-US"/>
        </a:p>
      </dgm:t>
    </dgm:pt>
    <dgm:pt modelId="{AB68D5E8-223A-4070-A4B0-4CAB8E9BA8CD}">
      <dgm:prSet phldrT="[Text]"/>
      <dgm:spPr/>
      <dgm:t>
        <a:bodyPr/>
        <a:lstStyle/>
        <a:p>
          <a:r>
            <a:rPr lang="en-US" dirty="0"/>
            <a:t>Communication</a:t>
          </a:r>
        </a:p>
      </dgm:t>
    </dgm:pt>
    <dgm:pt modelId="{B993908D-44F9-401B-BE00-D04044E499DA}" type="parTrans" cxnId="{97C53F64-C750-42E1-9C4B-B728007C3BC5}">
      <dgm:prSet/>
      <dgm:spPr/>
      <dgm:t>
        <a:bodyPr/>
        <a:lstStyle/>
        <a:p>
          <a:endParaRPr lang="en-US"/>
        </a:p>
      </dgm:t>
    </dgm:pt>
    <dgm:pt modelId="{1C06D410-A5B7-4966-9EBD-8691F893FB6C}" type="sibTrans" cxnId="{97C53F64-C750-42E1-9C4B-B728007C3BC5}">
      <dgm:prSet/>
      <dgm:spPr/>
      <dgm:t>
        <a:bodyPr/>
        <a:lstStyle/>
        <a:p>
          <a:endParaRPr lang="en-US"/>
        </a:p>
      </dgm:t>
    </dgm:pt>
    <dgm:pt modelId="{503A06A6-59A0-4A67-9AFD-AAD18D8BF970}">
      <dgm:prSet phldrT="[Text]"/>
      <dgm:spPr/>
      <dgm:t>
        <a:bodyPr/>
        <a:lstStyle/>
        <a:p>
          <a:r>
            <a:rPr lang="en-US" dirty="0"/>
            <a:t>Stakeholder Support</a:t>
          </a:r>
        </a:p>
      </dgm:t>
    </dgm:pt>
    <dgm:pt modelId="{CE863577-E38D-46F0-9723-869AC26F1E62}" type="parTrans" cxnId="{407AE79A-917F-4145-9F19-2821CB97567A}">
      <dgm:prSet/>
      <dgm:spPr/>
      <dgm:t>
        <a:bodyPr/>
        <a:lstStyle/>
        <a:p>
          <a:endParaRPr lang="en-US"/>
        </a:p>
      </dgm:t>
    </dgm:pt>
    <dgm:pt modelId="{54F3ED7E-4800-411D-9D98-4016C441A35B}" type="sibTrans" cxnId="{407AE79A-917F-4145-9F19-2821CB97567A}">
      <dgm:prSet/>
      <dgm:spPr/>
      <dgm:t>
        <a:bodyPr/>
        <a:lstStyle/>
        <a:p>
          <a:endParaRPr lang="en-US"/>
        </a:p>
      </dgm:t>
    </dgm:pt>
    <dgm:pt modelId="{F3FC6A9C-9DC2-4F48-B71E-A4563F8BF45F}">
      <dgm:prSet phldrT="[Text]"/>
      <dgm:spPr/>
      <dgm:t>
        <a:bodyPr/>
        <a:lstStyle/>
        <a:p>
          <a:r>
            <a:rPr lang="en-US" dirty="0"/>
            <a:t>Training and Support</a:t>
          </a:r>
        </a:p>
      </dgm:t>
    </dgm:pt>
    <dgm:pt modelId="{C74ED080-F859-432A-B221-137262AA09D3}" type="parTrans" cxnId="{46D56A41-ABD7-4AFB-BF46-D81CD00729A6}">
      <dgm:prSet/>
      <dgm:spPr/>
      <dgm:t>
        <a:bodyPr/>
        <a:lstStyle/>
        <a:p>
          <a:endParaRPr lang="en-US"/>
        </a:p>
      </dgm:t>
    </dgm:pt>
    <dgm:pt modelId="{CC225870-4623-4140-A054-24A19EB528C1}" type="sibTrans" cxnId="{46D56A41-ABD7-4AFB-BF46-D81CD00729A6}">
      <dgm:prSet/>
      <dgm:spPr/>
      <dgm:t>
        <a:bodyPr/>
        <a:lstStyle/>
        <a:p>
          <a:endParaRPr lang="en-US"/>
        </a:p>
      </dgm:t>
    </dgm:pt>
    <dgm:pt modelId="{E8EF4726-0C5E-4B4F-A1A3-13AE2648D4AA}">
      <dgm:prSet phldrT="[Text]"/>
      <dgm:spPr/>
      <dgm:t>
        <a:bodyPr/>
        <a:lstStyle/>
        <a:p>
          <a:r>
            <a:rPr lang="en-US" dirty="0"/>
            <a:t>Resistance Management </a:t>
          </a:r>
        </a:p>
      </dgm:t>
    </dgm:pt>
    <dgm:pt modelId="{1118539D-7258-4D78-A3CC-B1E8A829A528}" type="parTrans" cxnId="{0A2FA4DB-98B8-4449-A261-BD21633D2862}">
      <dgm:prSet/>
      <dgm:spPr/>
      <dgm:t>
        <a:bodyPr/>
        <a:lstStyle/>
        <a:p>
          <a:endParaRPr lang="en-US"/>
        </a:p>
      </dgm:t>
    </dgm:pt>
    <dgm:pt modelId="{4A334362-752E-4140-882F-317F90D75DA7}" type="sibTrans" cxnId="{0A2FA4DB-98B8-4449-A261-BD21633D2862}">
      <dgm:prSet/>
      <dgm:spPr/>
      <dgm:t>
        <a:bodyPr/>
        <a:lstStyle/>
        <a:p>
          <a:endParaRPr lang="en-US"/>
        </a:p>
      </dgm:t>
    </dgm:pt>
    <dgm:pt modelId="{8FE59B97-8960-40E9-9290-DE27E17E298F}">
      <dgm:prSet/>
      <dgm:spPr/>
      <dgm:t>
        <a:bodyPr/>
        <a:lstStyle/>
        <a:p>
          <a:r>
            <a:rPr lang="en-US" dirty="0"/>
            <a:t>Recognition and Rewards</a:t>
          </a:r>
        </a:p>
      </dgm:t>
    </dgm:pt>
    <dgm:pt modelId="{272D6953-02AD-4A03-A493-D90701CEB6E3}" type="parTrans" cxnId="{DCB7ABD4-D6BC-49FE-AF6E-F66E1B188453}">
      <dgm:prSet/>
      <dgm:spPr/>
      <dgm:t>
        <a:bodyPr/>
        <a:lstStyle/>
        <a:p>
          <a:endParaRPr lang="en-US"/>
        </a:p>
      </dgm:t>
    </dgm:pt>
    <dgm:pt modelId="{6A7C46AC-6052-4D79-ABD3-F12EFD668AC8}" type="sibTrans" cxnId="{DCB7ABD4-D6BC-49FE-AF6E-F66E1B188453}">
      <dgm:prSet/>
      <dgm:spPr/>
      <dgm:t>
        <a:bodyPr/>
        <a:lstStyle/>
        <a:p>
          <a:endParaRPr lang="en-US"/>
        </a:p>
      </dgm:t>
    </dgm:pt>
    <dgm:pt modelId="{DD2D6056-48EF-46AF-A0A3-D12BA990C00B}">
      <dgm:prSet/>
      <dgm:spPr/>
      <dgm:t>
        <a:bodyPr/>
        <a:lstStyle/>
        <a:p>
          <a:r>
            <a:rPr lang="en-US" dirty="0"/>
            <a:t>Monitoring and Evaluation</a:t>
          </a:r>
        </a:p>
      </dgm:t>
    </dgm:pt>
    <dgm:pt modelId="{88326B4A-DC0E-43D0-8626-98FF1D0B64DC}" type="parTrans" cxnId="{DCC19ACB-6B20-4E1F-A3BB-B713FD4876BB}">
      <dgm:prSet/>
      <dgm:spPr/>
      <dgm:t>
        <a:bodyPr/>
        <a:lstStyle/>
        <a:p>
          <a:endParaRPr lang="en-US"/>
        </a:p>
      </dgm:t>
    </dgm:pt>
    <dgm:pt modelId="{F99610C7-0614-4DC1-9202-51511CB641F9}" type="sibTrans" cxnId="{DCC19ACB-6B20-4E1F-A3BB-B713FD4876BB}">
      <dgm:prSet/>
      <dgm:spPr/>
      <dgm:t>
        <a:bodyPr/>
        <a:lstStyle/>
        <a:p>
          <a:endParaRPr lang="en-US"/>
        </a:p>
      </dgm:t>
    </dgm:pt>
    <dgm:pt modelId="{18C5D925-4C7C-4D0A-AFDD-C8A44CE3F2DA}" type="pres">
      <dgm:prSet presAssocID="{3A6FFD36-DED8-4EF6-8989-55EC0A26A579}" presName="composite" presStyleCnt="0">
        <dgm:presLayoutVars>
          <dgm:chMax val="1"/>
          <dgm:dir/>
          <dgm:resizeHandles val="exact"/>
        </dgm:presLayoutVars>
      </dgm:prSet>
      <dgm:spPr/>
    </dgm:pt>
    <dgm:pt modelId="{5CB4D6DC-EE0F-4F27-97E6-E7EAD27B5879}" type="pres">
      <dgm:prSet presAssocID="{3A6FFD36-DED8-4EF6-8989-55EC0A26A579}" presName="radial" presStyleCnt="0">
        <dgm:presLayoutVars>
          <dgm:animLvl val="ctr"/>
        </dgm:presLayoutVars>
      </dgm:prSet>
      <dgm:spPr/>
    </dgm:pt>
    <dgm:pt modelId="{E894D62E-724B-4B1C-9AB4-91DEBB83D548}" type="pres">
      <dgm:prSet presAssocID="{E1D67F43-16DF-4D40-BD12-954E5112DD15}" presName="centerShape" presStyleLbl="vennNode1" presStyleIdx="0" presStyleCnt="7"/>
      <dgm:spPr/>
    </dgm:pt>
    <dgm:pt modelId="{4D0414B0-DC6C-4EFD-AB82-463115F543E6}" type="pres">
      <dgm:prSet presAssocID="{AB68D5E8-223A-4070-A4B0-4CAB8E9BA8CD}" presName="node" presStyleLbl="vennNode1" presStyleIdx="1" presStyleCnt="7">
        <dgm:presLayoutVars>
          <dgm:bulletEnabled val="1"/>
        </dgm:presLayoutVars>
      </dgm:prSet>
      <dgm:spPr/>
    </dgm:pt>
    <dgm:pt modelId="{A1424D13-197D-4087-BFC0-C41C18DFD0A9}" type="pres">
      <dgm:prSet presAssocID="{503A06A6-59A0-4A67-9AFD-AAD18D8BF970}" presName="node" presStyleLbl="vennNode1" presStyleIdx="2" presStyleCnt="7">
        <dgm:presLayoutVars>
          <dgm:bulletEnabled val="1"/>
        </dgm:presLayoutVars>
      </dgm:prSet>
      <dgm:spPr/>
    </dgm:pt>
    <dgm:pt modelId="{4A22DC4A-0CFE-462D-83B3-5579AA77818D}" type="pres">
      <dgm:prSet presAssocID="{F3FC6A9C-9DC2-4F48-B71E-A4563F8BF45F}" presName="node" presStyleLbl="vennNode1" presStyleIdx="3" presStyleCnt="7">
        <dgm:presLayoutVars>
          <dgm:bulletEnabled val="1"/>
        </dgm:presLayoutVars>
      </dgm:prSet>
      <dgm:spPr/>
    </dgm:pt>
    <dgm:pt modelId="{810D0121-7C42-4BD8-94A2-350E81759C0E}" type="pres">
      <dgm:prSet presAssocID="{E8EF4726-0C5E-4B4F-A1A3-13AE2648D4AA}" presName="node" presStyleLbl="vennNode1" presStyleIdx="4" presStyleCnt="7">
        <dgm:presLayoutVars>
          <dgm:bulletEnabled val="1"/>
        </dgm:presLayoutVars>
      </dgm:prSet>
      <dgm:spPr/>
    </dgm:pt>
    <dgm:pt modelId="{19EAA848-95B5-42A5-842D-1C6D1D26498F}" type="pres">
      <dgm:prSet presAssocID="{8FE59B97-8960-40E9-9290-DE27E17E298F}" presName="node" presStyleLbl="vennNode1" presStyleIdx="5" presStyleCnt="7">
        <dgm:presLayoutVars>
          <dgm:bulletEnabled val="1"/>
        </dgm:presLayoutVars>
      </dgm:prSet>
      <dgm:spPr/>
    </dgm:pt>
    <dgm:pt modelId="{15D7E409-D63F-4757-9F4E-B2DEDD3AE670}" type="pres">
      <dgm:prSet presAssocID="{DD2D6056-48EF-46AF-A0A3-D12BA990C00B}" presName="node" presStyleLbl="vennNode1" presStyleIdx="6" presStyleCnt="7">
        <dgm:presLayoutVars>
          <dgm:bulletEnabled val="1"/>
        </dgm:presLayoutVars>
      </dgm:prSet>
      <dgm:spPr/>
    </dgm:pt>
  </dgm:ptLst>
  <dgm:cxnLst>
    <dgm:cxn modelId="{0E025706-F4EC-4D14-A2C1-1227DAB27DFF}" type="presOf" srcId="{3A6FFD36-DED8-4EF6-8989-55EC0A26A579}" destId="{18C5D925-4C7C-4D0A-AFDD-C8A44CE3F2DA}" srcOrd="0" destOrd="0" presId="urn:microsoft.com/office/officeart/2005/8/layout/radial3"/>
    <dgm:cxn modelId="{5AB46D19-AE34-48FE-A186-AE0A49673411}" type="presOf" srcId="{AB68D5E8-223A-4070-A4B0-4CAB8E9BA8CD}" destId="{4D0414B0-DC6C-4EFD-AB82-463115F543E6}" srcOrd="0" destOrd="0" presId="urn:microsoft.com/office/officeart/2005/8/layout/radial3"/>
    <dgm:cxn modelId="{1D12971F-4602-4310-8D5E-85290633CDC4}" type="presOf" srcId="{E1D67F43-16DF-4D40-BD12-954E5112DD15}" destId="{E894D62E-724B-4B1C-9AB4-91DEBB83D548}" srcOrd="0" destOrd="0" presId="urn:microsoft.com/office/officeart/2005/8/layout/radial3"/>
    <dgm:cxn modelId="{9765E128-4190-42F2-903A-D82B3ADBF4AA}" type="presOf" srcId="{E8EF4726-0C5E-4B4F-A1A3-13AE2648D4AA}" destId="{810D0121-7C42-4BD8-94A2-350E81759C0E}" srcOrd="0" destOrd="0" presId="urn:microsoft.com/office/officeart/2005/8/layout/radial3"/>
    <dgm:cxn modelId="{B6CB9336-D4C0-41F8-8312-C10450F8A4BA}" type="presOf" srcId="{503A06A6-59A0-4A67-9AFD-AAD18D8BF970}" destId="{A1424D13-197D-4087-BFC0-C41C18DFD0A9}" srcOrd="0" destOrd="0" presId="urn:microsoft.com/office/officeart/2005/8/layout/radial3"/>
    <dgm:cxn modelId="{46D56A41-ABD7-4AFB-BF46-D81CD00729A6}" srcId="{E1D67F43-16DF-4D40-BD12-954E5112DD15}" destId="{F3FC6A9C-9DC2-4F48-B71E-A4563F8BF45F}" srcOrd="2" destOrd="0" parTransId="{C74ED080-F859-432A-B221-137262AA09D3}" sibTransId="{CC225870-4623-4140-A054-24A19EB528C1}"/>
    <dgm:cxn modelId="{97C53F64-C750-42E1-9C4B-B728007C3BC5}" srcId="{E1D67F43-16DF-4D40-BD12-954E5112DD15}" destId="{AB68D5E8-223A-4070-A4B0-4CAB8E9BA8CD}" srcOrd="0" destOrd="0" parTransId="{B993908D-44F9-401B-BE00-D04044E499DA}" sibTransId="{1C06D410-A5B7-4966-9EBD-8691F893FB6C}"/>
    <dgm:cxn modelId="{47FF3250-0913-46E5-9595-ADF956A8AAB1}" type="presOf" srcId="{F3FC6A9C-9DC2-4F48-B71E-A4563F8BF45F}" destId="{4A22DC4A-0CFE-462D-83B3-5579AA77818D}" srcOrd="0" destOrd="0" presId="urn:microsoft.com/office/officeart/2005/8/layout/radial3"/>
    <dgm:cxn modelId="{407AE79A-917F-4145-9F19-2821CB97567A}" srcId="{E1D67F43-16DF-4D40-BD12-954E5112DD15}" destId="{503A06A6-59A0-4A67-9AFD-AAD18D8BF970}" srcOrd="1" destOrd="0" parTransId="{CE863577-E38D-46F0-9723-869AC26F1E62}" sibTransId="{54F3ED7E-4800-411D-9D98-4016C441A35B}"/>
    <dgm:cxn modelId="{E8B086A6-7D23-443E-9831-E127C4659566}" type="presOf" srcId="{8FE59B97-8960-40E9-9290-DE27E17E298F}" destId="{19EAA848-95B5-42A5-842D-1C6D1D26498F}" srcOrd="0" destOrd="0" presId="urn:microsoft.com/office/officeart/2005/8/layout/radial3"/>
    <dgm:cxn modelId="{5A74DDC0-60AF-4939-8D7C-0722C95F56B4}" srcId="{3A6FFD36-DED8-4EF6-8989-55EC0A26A579}" destId="{E1D67F43-16DF-4D40-BD12-954E5112DD15}" srcOrd="0" destOrd="0" parTransId="{5494DBF7-C6DF-4886-B61F-A2AF453F3BF9}" sibTransId="{9FB54F57-629F-4D9F-A745-2631B0A9EABA}"/>
    <dgm:cxn modelId="{DCC19ACB-6B20-4E1F-A3BB-B713FD4876BB}" srcId="{E1D67F43-16DF-4D40-BD12-954E5112DD15}" destId="{DD2D6056-48EF-46AF-A0A3-D12BA990C00B}" srcOrd="5" destOrd="0" parTransId="{88326B4A-DC0E-43D0-8626-98FF1D0B64DC}" sibTransId="{F99610C7-0614-4DC1-9202-51511CB641F9}"/>
    <dgm:cxn modelId="{DCB7ABD4-D6BC-49FE-AF6E-F66E1B188453}" srcId="{E1D67F43-16DF-4D40-BD12-954E5112DD15}" destId="{8FE59B97-8960-40E9-9290-DE27E17E298F}" srcOrd="4" destOrd="0" parTransId="{272D6953-02AD-4A03-A493-D90701CEB6E3}" sibTransId="{6A7C46AC-6052-4D79-ABD3-F12EFD668AC8}"/>
    <dgm:cxn modelId="{0A2FA4DB-98B8-4449-A261-BD21633D2862}" srcId="{E1D67F43-16DF-4D40-BD12-954E5112DD15}" destId="{E8EF4726-0C5E-4B4F-A1A3-13AE2648D4AA}" srcOrd="3" destOrd="0" parTransId="{1118539D-7258-4D78-A3CC-B1E8A829A528}" sibTransId="{4A334362-752E-4140-882F-317F90D75DA7}"/>
    <dgm:cxn modelId="{4857F0FA-CD55-4AF9-B2DC-F08782DAB2FD}" type="presOf" srcId="{DD2D6056-48EF-46AF-A0A3-D12BA990C00B}" destId="{15D7E409-D63F-4757-9F4E-B2DEDD3AE670}" srcOrd="0" destOrd="0" presId="urn:microsoft.com/office/officeart/2005/8/layout/radial3"/>
    <dgm:cxn modelId="{06DC8B00-E4F7-47B9-B1CF-A787502E302F}" type="presParOf" srcId="{18C5D925-4C7C-4D0A-AFDD-C8A44CE3F2DA}" destId="{5CB4D6DC-EE0F-4F27-97E6-E7EAD27B5879}" srcOrd="0" destOrd="0" presId="urn:microsoft.com/office/officeart/2005/8/layout/radial3"/>
    <dgm:cxn modelId="{BB5FF3D2-FFC8-4558-B42E-AB4718C8BBA4}" type="presParOf" srcId="{5CB4D6DC-EE0F-4F27-97E6-E7EAD27B5879}" destId="{E894D62E-724B-4B1C-9AB4-91DEBB83D548}" srcOrd="0" destOrd="0" presId="urn:microsoft.com/office/officeart/2005/8/layout/radial3"/>
    <dgm:cxn modelId="{299EDB41-46DE-4B27-97DF-056AD10C5DDB}" type="presParOf" srcId="{5CB4D6DC-EE0F-4F27-97E6-E7EAD27B5879}" destId="{4D0414B0-DC6C-4EFD-AB82-463115F543E6}" srcOrd="1" destOrd="0" presId="urn:microsoft.com/office/officeart/2005/8/layout/radial3"/>
    <dgm:cxn modelId="{954DF464-FC88-435B-BDE7-C9D35DEB007D}" type="presParOf" srcId="{5CB4D6DC-EE0F-4F27-97E6-E7EAD27B5879}" destId="{A1424D13-197D-4087-BFC0-C41C18DFD0A9}" srcOrd="2" destOrd="0" presId="urn:microsoft.com/office/officeart/2005/8/layout/radial3"/>
    <dgm:cxn modelId="{715398C1-9469-47FD-BE75-C8285C4B4444}" type="presParOf" srcId="{5CB4D6DC-EE0F-4F27-97E6-E7EAD27B5879}" destId="{4A22DC4A-0CFE-462D-83B3-5579AA77818D}" srcOrd="3" destOrd="0" presId="urn:microsoft.com/office/officeart/2005/8/layout/radial3"/>
    <dgm:cxn modelId="{76E90432-0220-480A-946D-133438C2A3B7}" type="presParOf" srcId="{5CB4D6DC-EE0F-4F27-97E6-E7EAD27B5879}" destId="{810D0121-7C42-4BD8-94A2-350E81759C0E}" srcOrd="4" destOrd="0" presId="urn:microsoft.com/office/officeart/2005/8/layout/radial3"/>
    <dgm:cxn modelId="{2F4B7FD9-936B-49B9-B756-93AB9F0EF885}" type="presParOf" srcId="{5CB4D6DC-EE0F-4F27-97E6-E7EAD27B5879}" destId="{19EAA848-95B5-42A5-842D-1C6D1D26498F}" srcOrd="5" destOrd="0" presId="urn:microsoft.com/office/officeart/2005/8/layout/radial3"/>
    <dgm:cxn modelId="{F67966D2-1D48-4D6B-865B-F1AB1F4A1701}" type="presParOf" srcId="{5CB4D6DC-EE0F-4F27-97E6-E7EAD27B5879}" destId="{15D7E409-D63F-4757-9F4E-B2DEDD3AE670}" srcOrd="6" destOrd="0" presId="urn:microsoft.com/office/officeart/2005/8/layout/radial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0CF24-1A02-4A3D-AF9F-303286BE31BA}">
      <dsp:nvSpPr>
        <dsp:cNvPr id="0" name=""/>
        <dsp:cNvSpPr/>
      </dsp:nvSpPr>
      <dsp:spPr>
        <a:xfrm>
          <a:off x="2569" y="1596972"/>
          <a:ext cx="2697317" cy="222472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40005" rIns="40005" bIns="40005" numCol="1" spcCol="1270" anchor="t" anchorCtr="0">
          <a:noAutofit/>
        </a:bodyPr>
        <a:lstStyle/>
        <a:p>
          <a:pPr marL="228600" lvl="1" indent="-228600" algn="l" defTabSz="933450">
            <a:lnSpc>
              <a:spcPct val="90000"/>
            </a:lnSpc>
            <a:spcBef>
              <a:spcPct val="0"/>
            </a:spcBef>
            <a:spcAft>
              <a:spcPct val="15000"/>
            </a:spcAft>
            <a:buChar char="•"/>
          </a:pPr>
          <a:r>
            <a:rPr lang="en-US" sz="2100" b="0" i="0" kern="1200" dirty="0"/>
            <a:t>Alyncia Bowen</a:t>
          </a:r>
          <a:endParaRPr lang="en-US" sz="2100" kern="1200" dirty="0"/>
        </a:p>
        <a:p>
          <a:pPr marL="228600" lvl="1" indent="-228600" algn="l" defTabSz="933450">
            <a:lnSpc>
              <a:spcPct val="90000"/>
            </a:lnSpc>
            <a:spcBef>
              <a:spcPct val="0"/>
            </a:spcBef>
            <a:spcAft>
              <a:spcPct val="15000"/>
            </a:spcAft>
            <a:buChar char="•"/>
          </a:pPr>
          <a:r>
            <a:rPr lang="en-US" sz="2100" b="0" i="0" kern="1200" dirty="0"/>
            <a:t>Mary Bynum</a:t>
          </a:r>
        </a:p>
        <a:p>
          <a:pPr marL="228600" lvl="1" indent="-228600" algn="l" defTabSz="933450">
            <a:lnSpc>
              <a:spcPct val="90000"/>
            </a:lnSpc>
            <a:spcBef>
              <a:spcPct val="0"/>
            </a:spcBef>
            <a:spcAft>
              <a:spcPct val="15000"/>
            </a:spcAft>
            <a:buChar char="•"/>
          </a:pPr>
          <a:r>
            <a:rPr lang="en-US" sz="2100" b="0" i="0" kern="1200" dirty="0"/>
            <a:t>Joel Gardner</a:t>
          </a:r>
        </a:p>
        <a:p>
          <a:pPr marL="228600" lvl="1" indent="-228600" algn="l" defTabSz="933450">
            <a:lnSpc>
              <a:spcPct val="90000"/>
            </a:lnSpc>
            <a:spcBef>
              <a:spcPct val="0"/>
            </a:spcBef>
            <a:spcAft>
              <a:spcPct val="15000"/>
            </a:spcAft>
            <a:buChar char="•"/>
          </a:pPr>
          <a:r>
            <a:rPr lang="en-US" sz="2100" b="0" i="0" kern="1200" dirty="0"/>
            <a:t>Bruce Ramsey</a:t>
          </a:r>
        </a:p>
        <a:p>
          <a:pPr marL="228600" lvl="1" indent="-228600" algn="l" defTabSz="933450">
            <a:lnSpc>
              <a:spcPct val="90000"/>
            </a:lnSpc>
            <a:spcBef>
              <a:spcPct val="0"/>
            </a:spcBef>
            <a:spcAft>
              <a:spcPct val="15000"/>
            </a:spcAft>
            <a:buChar char="•"/>
          </a:pPr>
          <a:r>
            <a:rPr lang="en-US" sz="2100" b="0" i="0" kern="1200" dirty="0"/>
            <a:t>Kelly Renner</a:t>
          </a:r>
          <a:endParaRPr lang="en-US" sz="2100" kern="1200" dirty="0"/>
        </a:p>
      </dsp:txBody>
      <dsp:txXfrm>
        <a:off x="53766" y="1648169"/>
        <a:ext cx="2594923" cy="1645602"/>
      </dsp:txXfrm>
    </dsp:sp>
    <dsp:sp modelId="{EC564C30-A0A8-497B-B064-9A0FC93594A3}">
      <dsp:nvSpPr>
        <dsp:cNvPr id="0" name=""/>
        <dsp:cNvSpPr/>
      </dsp:nvSpPr>
      <dsp:spPr>
        <a:xfrm>
          <a:off x="1529116" y="2165351"/>
          <a:ext cx="2917735" cy="2917735"/>
        </a:xfrm>
        <a:prstGeom prst="leftCircularArrow">
          <a:avLst>
            <a:gd name="adj1" fmla="val 2961"/>
            <a:gd name="adj2" fmla="val 362695"/>
            <a:gd name="adj3" fmla="val 2138206"/>
            <a:gd name="adj4" fmla="val 9024489"/>
            <a:gd name="adj5" fmla="val 345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5F207F-37A4-47D7-B1AC-F7D1D492C976}">
      <dsp:nvSpPr>
        <dsp:cNvPr id="0" name=""/>
        <dsp:cNvSpPr/>
      </dsp:nvSpPr>
      <dsp:spPr>
        <a:xfrm>
          <a:off x="601973" y="3344968"/>
          <a:ext cx="2397615" cy="9534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dirty="0"/>
            <a:t>Academic Affairs Task Force</a:t>
          </a:r>
        </a:p>
      </dsp:txBody>
      <dsp:txXfrm>
        <a:off x="629899" y="3372894"/>
        <a:ext cx="2341763" cy="897600"/>
      </dsp:txXfrm>
    </dsp:sp>
    <dsp:sp modelId="{9F869DE2-802E-44C6-8BA5-86FC7BF9A373}">
      <dsp:nvSpPr>
        <dsp:cNvPr id="0" name=""/>
        <dsp:cNvSpPr/>
      </dsp:nvSpPr>
      <dsp:spPr>
        <a:xfrm>
          <a:off x="3410947" y="1596972"/>
          <a:ext cx="2697317" cy="222472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40005" rIns="40005" bIns="40005" numCol="1" spcCol="1270" anchor="t" anchorCtr="0">
          <a:noAutofit/>
        </a:bodyPr>
        <a:lstStyle/>
        <a:p>
          <a:pPr marL="228600" lvl="1" indent="-228600" algn="l" defTabSz="933450">
            <a:lnSpc>
              <a:spcPct val="90000"/>
            </a:lnSpc>
            <a:spcBef>
              <a:spcPct val="0"/>
            </a:spcBef>
            <a:spcAft>
              <a:spcPct val="15000"/>
            </a:spcAft>
            <a:buChar char="•"/>
          </a:pPr>
          <a:r>
            <a:rPr lang="en-US" sz="2100" kern="1200" dirty="0"/>
            <a:t>Ariel Chen</a:t>
          </a:r>
        </a:p>
        <a:p>
          <a:pPr marL="228600" lvl="1" indent="-228600" algn="l" defTabSz="933450">
            <a:lnSpc>
              <a:spcPct val="90000"/>
            </a:lnSpc>
            <a:spcBef>
              <a:spcPct val="0"/>
            </a:spcBef>
            <a:spcAft>
              <a:spcPct val="15000"/>
            </a:spcAft>
            <a:buChar char="•"/>
          </a:pPr>
          <a:r>
            <a:rPr lang="en-US" sz="2100" kern="1200" dirty="0"/>
            <a:t>Kris Coble</a:t>
          </a:r>
        </a:p>
        <a:p>
          <a:pPr marL="228600" lvl="1" indent="-228600" algn="l" defTabSz="933450">
            <a:lnSpc>
              <a:spcPct val="90000"/>
            </a:lnSpc>
            <a:spcBef>
              <a:spcPct val="0"/>
            </a:spcBef>
            <a:spcAft>
              <a:spcPct val="15000"/>
            </a:spcAft>
            <a:buChar char="•"/>
          </a:pPr>
          <a:r>
            <a:rPr lang="en-US" sz="2100" b="0" i="0" kern="1200" dirty="0"/>
            <a:t>Stephen Schreiber</a:t>
          </a:r>
        </a:p>
        <a:p>
          <a:pPr marL="228600" lvl="1" indent="-228600" algn="l" defTabSz="933450">
            <a:lnSpc>
              <a:spcPct val="90000"/>
            </a:lnSpc>
            <a:spcBef>
              <a:spcPct val="0"/>
            </a:spcBef>
            <a:spcAft>
              <a:spcPct val="15000"/>
            </a:spcAft>
            <a:buChar char="•"/>
          </a:pPr>
          <a:r>
            <a:rPr lang="en-US" sz="2100" b="0" i="0" kern="1200" dirty="0"/>
            <a:t>Travis </a:t>
          </a:r>
          <a:r>
            <a:rPr lang="en-US" sz="2100" b="0" i="0" kern="1200" dirty="0" err="1"/>
            <a:t>Raber</a:t>
          </a:r>
          <a:endParaRPr lang="en-US" sz="2100" b="0" i="0" kern="1200" dirty="0"/>
        </a:p>
        <a:p>
          <a:pPr marL="228600" lvl="1" indent="-228600" algn="l" defTabSz="933450">
            <a:lnSpc>
              <a:spcPct val="90000"/>
            </a:lnSpc>
            <a:spcBef>
              <a:spcPct val="0"/>
            </a:spcBef>
            <a:spcAft>
              <a:spcPct val="15000"/>
            </a:spcAft>
            <a:buChar char="•"/>
          </a:pPr>
          <a:r>
            <a:rPr lang="en-US" sz="2100" b="0" i="0" kern="1200" dirty="0"/>
            <a:t>Ryan Brainerd</a:t>
          </a:r>
        </a:p>
      </dsp:txBody>
      <dsp:txXfrm>
        <a:off x="3462144" y="2124895"/>
        <a:ext cx="2594923" cy="1645602"/>
      </dsp:txXfrm>
    </dsp:sp>
    <dsp:sp modelId="{FB6FC0F4-2D06-4A91-8AB6-FBA90019F53F}">
      <dsp:nvSpPr>
        <dsp:cNvPr id="0" name=""/>
        <dsp:cNvSpPr/>
      </dsp:nvSpPr>
      <dsp:spPr>
        <a:xfrm>
          <a:off x="4915017" y="248350"/>
          <a:ext cx="3262392" cy="3262392"/>
        </a:xfrm>
        <a:prstGeom prst="circularArrow">
          <a:avLst>
            <a:gd name="adj1" fmla="val 2648"/>
            <a:gd name="adj2" fmla="val 322014"/>
            <a:gd name="adj3" fmla="val 19502475"/>
            <a:gd name="adj4" fmla="val 12575511"/>
            <a:gd name="adj5" fmla="val 308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B4EDD6-A17E-4602-8696-73BE53BA6579}">
      <dsp:nvSpPr>
        <dsp:cNvPr id="0" name=""/>
        <dsp:cNvSpPr/>
      </dsp:nvSpPr>
      <dsp:spPr>
        <a:xfrm>
          <a:off x="4010351" y="1120245"/>
          <a:ext cx="2397615" cy="9534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dirty="0"/>
            <a:t>IE/IT</a:t>
          </a:r>
        </a:p>
      </dsp:txBody>
      <dsp:txXfrm>
        <a:off x="4038277" y="1148171"/>
        <a:ext cx="2341763" cy="897600"/>
      </dsp:txXfrm>
    </dsp:sp>
    <dsp:sp modelId="{81D71C61-11F7-4391-BC8B-877A71EE760F}">
      <dsp:nvSpPr>
        <dsp:cNvPr id="0" name=""/>
        <dsp:cNvSpPr/>
      </dsp:nvSpPr>
      <dsp:spPr>
        <a:xfrm>
          <a:off x="6819325" y="1596972"/>
          <a:ext cx="2697317" cy="222472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40005" rIns="40005" bIns="40005" numCol="1" spcCol="1270" anchor="t" anchorCtr="0">
          <a:noAutofit/>
        </a:bodyPr>
        <a:lstStyle/>
        <a:p>
          <a:pPr marL="228600" lvl="1" indent="-228600" algn="l" defTabSz="889000">
            <a:lnSpc>
              <a:spcPct val="90000"/>
            </a:lnSpc>
            <a:spcBef>
              <a:spcPct val="0"/>
            </a:spcBef>
            <a:spcAft>
              <a:spcPct val="15000"/>
            </a:spcAft>
            <a:buChar char="•"/>
          </a:pPr>
          <a:r>
            <a:rPr lang="en-US" sz="2000" b="0" i="0" kern="1200">
              <a:latin typeface="+mn-lt"/>
            </a:rPr>
            <a:t>Alyncia</a:t>
          </a:r>
          <a:r>
            <a:rPr lang="en-US" sz="2000" kern="1200">
              <a:latin typeface="+mn-lt"/>
              <a:cs typeface="Calibri" panose="020F0502020204030204" pitchFamily="34" charset="0"/>
            </a:rPr>
            <a:t> Bowen </a:t>
          </a:r>
          <a:endParaRPr lang="en-US" sz="2000" kern="1200" dirty="0">
            <a:latin typeface="+mn-lt"/>
          </a:endParaRPr>
        </a:p>
        <a:p>
          <a:pPr marL="228600" lvl="1" indent="-228600" algn="l" defTabSz="889000">
            <a:lnSpc>
              <a:spcPct val="90000"/>
            </a:lnSpc>
            <a:spcBef>
              <a:spcPct val="0"/>
            </a:spcBef>
            <a:spcAft>
              <a:spcPct val="15000"/>
            </a:spcAft>
            <a:buChar char="•"/>
          </a:pPr>
          <a:r>
            <a:rPr lang="en-US" sz="2000" kern="1200" dirty="0">
              <a:latin typeface="+mn-lt"/>
              <a:cs typeface="Calibri" panose="020F0502020204030204" pitchFamily="34" charset="0"/>
            </a:rPr>
            <a:t>Kelly Evans-Wilson </a:t>
          </a:r>
        </a:p>
        <a:p>
          <a:pPr marL="228600" lvl="1" indent="-228600" algn="l" defTabSz="889000">
            <a:lnSpc>
              <a:spcPct val="90000"/>
            </a:lnSpc>
            <a:spcBef>
              <a:spcPct val="0"/>
            </a:spcBef>
            <a:spcAft>
              <a:spcPct val="15000"/>
            </a:spcAft>
            <a:buChar char="•"/>
          </a:pPr>
          <a:r>
            <a:rPr lang="en-US" sz="2000" u="none" kern="1200" dirty="0">
              <a:latin typeface="+mn-lt"/>
              <a:cs typeface="Calibri" panose="020F0502020204030204" pitchFamily="34" charset="0"/>
            </a:rPr>
            <a:t>Yuerong Sweetland</a:t>
          </a:r>
          <a:endParaRPr lang="en-US" sz="2000" kern="1200" dirty="0">
            <a:latin typeface="+mn-lt"/>
          </a:endParaRPr>
        </a:p>
      </dsp:txBody>
      <dsp:txXfrm>
        <a:off x="6870522" y="1648169"/>
        <a:ext cx="2594923" cy="1645602"/>
      </dsp:txXfrm>
    </dsp:sp>
    <dsp:sp modelId="{6D350261-BA24-4AEE-8B52-7634826E3211}">
      <dsp:nvSpPr>
        <dsp:cNvPr id="0" name=""/>
        <dsp:cNvSpPr/>
      </dsp:nvSpPr>
      <dsp:spPr>
        <a:xfrm>
          <a:off x="7418729" y="3344968"/>
          <a:ext cx="2397615" cy="9534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dirty="0"/>
            <a:t>Implementation Team</a:t>
          </a:r>
        </a:p>
      </dsp:txBody>
      <dsp:txXfrm>
        <a:off x="7446655" y="3372894"/>
        <a:ext cx="2341763" cy="897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4D62E-724B-4B1C-9AB4-91DEBB83D548}">
      <dsp:nvSpPr>
        <dsp:cNvPr id="0" name=""/>
        <dsp:cNvSpPr/>
      </dsp:nvSpPr>
      <dsp:spPr>
        <a:xfrm>
          <a:off x="2309294" y="946804"/>
          <a:ext cx="2358705" cy="235870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Change Management</a:t>
          </a:r>
        </a:p>
      </dsp:txBody>
      <dsp:txXfrm>
        <a:off x="2654718" y="1292228"/>
        <a:ext cx="1667857" cy="1667857"/>
      </dsp:txXfrm>
    </dsp:sp>
    <dsp:sp modelId="{4D0414B0-DC6C-4EFD-AB82-463115F543E6}">
      <dsp:nvSpPr>
        <dsp:cNvPr id="0" name=""/>
        <dsp:cNvSpPr/>
      </dsp:nvSpPr>
      <dsp:spPr>
        <a:xfrm>
          <a:off x="2898970" y="421"/>
          <a:ext cx="1179352" cy="117935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Communication</a:t>
          </a:r>
        </a:p>
      </dsp:txBody>
      <dsp:txXfrm>
        <a:off x="3071682" y="173133"/>
        <a:ext cx="833928" cy="833928"/>
      </dsp:txXfrm>
    </dsp:sp>
    <dsp:sp modelId="{A1424D13-197D-4087-BFC0-C41C18DFD0A9}">
      <dsp:nvSpPr>
        <dsp:cNvPr id="0" name=""/>
        <dsp:cNvSpPr/>
      </dsp:nvSpPr>
      <dsp:spPr>
        <a:xfrm>
          <a:off x="4229237" y="768451"/>
          <a:ext cx="1179352" cy="117935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Stakeholder Support</a:t>
          </a:r>
        </a:p>
      </dsp:txBody>
      <dsp:txXfrm>
        <a:off x="4401949" y="941163"/>
        <a:ext cx="833928" cy="833928"/>
      </dsp:txXfrm>
    </dsp:sp>
    <dsp:sp modelId="{4A22DC4A-0CFE-462D-83B3-5579AA77818D}">
      <dsp:nvSpPr>
        <dsp:cNvPr id="0" name=""/>
        <dsp:cNvSpPr/>
      </dsp:nvSpPr>
      <dsp:spPr>
        <a:xfrm>
          <a:off x="4229237" y="2304511"/>
          <a:ext cx="1179352" cy="117935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Training and Support</a:t>
          </a:r>
        </a:p>
      </dsp:txBody>
      <dsp:txXfrm>
        <a:off x="4401949" y="2477223"/>
        <a:ext cx="833928" cy="833928"/>
      </dsp:txXfrm>
    </dsp:sp>
    <dsp:sp modelId="{810D0121-7C42-4BD8-94A2-350E81759C0E}">
      <dsp:nvSpPr>
        <dsp:cNvPr id="0" name=""/>
        <dsp:cNvSpPr/>
      </dsp:nvSpPr>
      <dsp:spPr>
        <a:xfrm>
          <a:off x="2898970" y="3072540"/>
          <a:ext cx="1179352" cy="117935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Resistance Management </a:t>
          </a:r>
        </a:p>
      </dsp:txBody>
      <dsp:txXfrm>
        <a:off x="3071682" y="3245252"/>
        <a:ext cx="833928" cy="833928"/>
      </dsp:txXfrm>
    </dsp:sp>
    <dsp:sp modelId="{19EAA848-95B5-42A5-842D-1C6D1D26498F}">
      <dsp:nvSpPr>
        <dsp:cNvPr id="0" name=""/>
        <dsp:cNvSpPr/>
      </dsp:nvSpPr>
      <dsp:spPr>
        <a:xfrm>
          <a:off x="1568703" y="2304511"/>
          <a:ext cx="1179352" cy="117935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Recognition and Rewards</a:t>
          </a:r>
        </a:p>
      </dsp:txBody>
      <dsp:txXfrm>
        <a:off x="1741415" y="2477223"/>
        <a:ext cx="833928" cy="833928"/>
      </dsp:txXfrm>
    </dsp:sp>
    <dsp:sp modelId="{15D7E409-D63F-4757-9F4E-B2DEDD3AE670}">
      <dsp:nvSpPr>
        <dsp:cNvPr id="0" name=""/>
        <dsp:cNvSpPr/>
      </dsp:nvSpPr>
      <dsp:spPr>
        <a:xfrm>
          <a:off x="1568703" y="768451"/>
          <a:ext cx="1179352" cy="117935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Monitoring and Evaluation</a:t>
          </a:r>
        </a:p>
      </dsp:txBody>
      <dsp:txXfrm>
        <a:off x="1741415" y="941163"/>
        <a:ext cx="833928" cy="8339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730DC-A139-44FE-A05F-6791C5864A9E}">
      <dsp:nvSpPr>
        <dsp:cNvPr id="0" name=""/>
        <dsp:cNvSpPr/>
      </dsp:nvSpPr>
      <dsp:spPr>
        <a:xfrm>
          <a:off x="1352866" y="0"/>
          <a:ext cx="1141255" cy="1141428"/>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8CEED3-D7C6-49BF-B284-E73740111200}">
      <dsp:nvSpPr>
        <dsp:cNvPr id="0" name=""/>
        <dsp:cNvSpPr/>
      </dsp:nvSpPr>
      <dsp:spPr>
        <a:xfrm>
          <a:off x="1605121" y="412090"/>
          <a:ext cx="634173" cy="317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Mindset</a:t>
          </a:r>
        </a:p>
      </dsp:txBody>
      <dsp:txXfrm>
        <a:off x="1605121" y="412090"/>
        <a:ext cx="634173" cy="317010"/>
      </dsp:txXfrm>
    </dsp:sp>
    <dsp:sp modelId="{DA9C01D8-F78C-421D-9EFA-6443037F577F}">
      <dsp:nvSpPr>
        <dsp:cNvPr id="0" name=""/>
        <dsp:cNvSpPr/>
      </dsp:nvSpPr>
      <dsp:spPr>
        <a:xfrm>
          <a:off x="1035886" y="655835"/>
          <a:ext cx="1141255" cy="1141428"/>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D220CA-B6E4-46CF-9056-AB09E4E1D654}">
      <dsp:nvSpPr>
        <dsp:cNvPr id="0" name=""/>
        <dsp:cNvSpPr/>
      </dsp:nvSpPr>
      <dsp:spPr>
        <a:xfrm>
          <a:off x="1289427" y="1071719"/>
          <a:ext cx="634173" cy="317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Institution</a:t>
          </a:r>
        </a:p>
      </dsp:txBody>
      <dsp:txXfrm>
        <a:off x="1289427" y="1071719"/>
        <a:ext cx="634173" cy="317010"/>
      </dsp:txXfrm>
    </dsp:sp>
    <dsp:sp modelId="{8788E51E-E27E-40DB-875C-D5C587C357CD}">
      <dsp:nvSpPr>
        <dsp:cNvPr id="0" name=""/>
        <dsp:cNvSpPr/>
      </dsp:nvSpPr>
      <dsp:spPr>
        <a:xfrm>
          <a:off x="1434093" y="1390153"/>
          <a:ext cx="980514" cy="980907"/>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1C904C-EB48-43B2-8FE2-5CB98EE66AB9}">
      <dsp:nvSpPr>
        <dsp:cNvPr id="0" name=""/>
        <dsp:cNvSpPr/>
      </dsp:nvSpPr>
      <dsp:spPr>
        <a:xfrm>
          <a:off x="1606621" y="1732297"/>
          <a:ext cx="634173" cy="317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Sphere of Influence</a:t>
          </a:r>
        </a:p>
      </dsp:txBody>
      <dsp:txXfrm>
        <a:off x="1606621" y="1732297"/>
        <a:ext cx="634173" cy="3170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78AC2-01A0-4386-A3A5-0D8A39941D12}">
      <dsp:nvSpPr>
        <dsp:cNvPr id="0" name=""/>
        <dsp:cNvSpPr/>
      </dsp:nvSpPr>
      <dsp:spPr>
        <a:xfrm>
          <a:off x="54" y="46595"/>
          <a:ext cx="5250510" cy="4896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2020</a:t>
          </a:r>
        </a:p>
      </dsp:txBody>
      <dsp:txXfrm>
        <a:off x="54" y="46595"/>
        <a:ext cx="5250510" cy="489600"/>
      </dsp:txXfrm>
    </dsp:sp>
    <dsp:sp modelId="{2D251994-8509-4DAF-A184-386B07B14037}">
      <dsp:nvSpPr>
        <dsp:cNvPr id="0" name=""/>
        <dsp:cNvSpPr/>
      </dsp:nvSpPr>
      <dsp:spPr>
        <a:xfrm>
          <a:off x="54" y="536195"/>
          <a:ext cx="5250510" cy="330738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January – June: Academic Task Force</a:t>
          </a:r>
        </a:p>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r>
            <a:rPr lang="en-US" sz="1700" kern="1200" dirty="0"/>
            <a:t>July – December: Prepare Faculty Survey</a:t>
          </a:r>
        </a:p>
      </dsp:txBody>
      <dsp:txXfrm>
        <a:off x="54" y="536195"/>
        <a:ext cx="5250510" cy="3307381"/>
      </dsp:txXfrm>
    </dsp:sp>
    <dsp:sp modelId="{9DE97B16-BDB4-4DB3-9ECA-13A57D9F7B1A}">
      <dsp:nvSpPr>
        <dsp:cNvPr id="0" name=""/>
        <dsp:cNvSpPr/>
      </dsp:nvSpPr>
      <dsp:spPr>
        <a:xfrm>
          <a:off x="5985636" y="46595"/>
          <a:ext cx="5250510" cy="4896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2021</a:t>
          </a:r>
        </a:p>
      </dsp:txBody>
      <dsp:txXfrm>
        <a:off x="5985636" y="46595"/>
        <a:ext cx="5250510" cy="489600"/>
      </dsp:txXfrm>
    </dsp:sp>
    <dsp:sp modelId="{33978866-F254-4438-B084-B735061E6985}">
      <dsp:nvSpPr>
        <dsp:cNvPr id="0" name=""/>
        <dsp:cNvSpPr/>
      </dsp:nvSpPr>
      <dsp:spPr>
        <a:xfrm>
          <a:off x="5985636" y="536195"/>
          <a:ext cx="5250510" cy="330738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January: Faculty Survey Emailed</a:t>
          </a:r>
        </a:p>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r>
            <a:rPr lang="en-US" sz="1700" kern="1200" dirty="0"/>
            <a:t>January – December:</a:t>
          </a:r>
        </a:p>
        <a:p>
          <a:pPr marL="342900" lvl="2" indent="-171450" algn="l" defTabSz="755650">
            <a:lnSpc>
              <a:spcPct val="90000"/>
            </a:lnSpc>
            <a:spcBef>
              <a:spcPct val="0"/>
            </a:spcBef>
            <a:spcAft>
              <a:spcPct val="15000"/>
            </a:spcAft>
            <a:buChar char="•"/>
          </a:pPr>
          <a:r>
            <a:rPr lang="en-US" sz="1700" kern="1200" dirty="0"/>
            <a:t>Regular Academic Affairs and Faculty Senate communications and feedback</a:t>
          </a:r>
        </a:p>
        <a:p>
          <a:pPr marL="342900" lvl="2" indent="-171450" algn="l" defTabSz="755650">
            <a:lnSpc>
              <a:spcPct val="90000"/>
            </a:lnSpc>
            <a:spcBef>
              <a:spcPct val="0"/>
            </a:spcBef>
            <a:spcAft>
              <a:spcPct val="15000"/>
            </a:spcAft>
            <a:buChar char="•"/>
          </a:pPr>
          <a:endParaRPr lang="en-US" sz="1700" kern="1200" dirty="0"/>
        </a:p>
        <a:p>
          <a:pPr marL="342900" lvl="2" indent="-171450" algn="l" defTabSz="755650">
            <a:lnSpc>
              <a:spcPct val="90000"/>
            </a:lnSpc>
            <a:spcBef>
              <a:spcPct val="0"/>
            </a:spcBef>
            <a:spcAft>
              <a:spcPct val="15000"/>
            </a:spcAft>
            <a:buChar char="•"/>
          </a:pPr>
          <a:r>
            <a:rPr lang="en-US" sz="1700" kern="1200" dirty="0"/>
            <a:t>Implementation Team meets monthly</a:t>
          </a:r>
        </a:p>
        <a:p>
          <a:pPr marL="342900" lvl="2" indent="-171450" algn="l" defTabSz="755650">
            <a:lnSpc>
              <a:spcPct val="90000"/>
            </a:lnSpc>
            <a:spcBef>
              <a:spcPct val="0"/>
            </a:spcBef>
            <a:spcAft>
              <a:spcPct val="15000"/>
            </a:spcAft>
            <a:buChar char="•"/>
          </a:pPr>
          <a:endParaRPr lang="en-US" sz="1700" kern="1200" dirty="0"/>
        </a:p>
        <a:p>
          <a:pPr marL="342900" lvl="2" indent="-171450" algn="l" defTabSz="755650">
            <a:lnSpc>
              <a:spcPct val="90000"/>
            </a:lnSpc>
            <a:spcBef>
              <a:spcPct val="0"/>
            </a:spcBef>
            <a:spcAft>
              <a:spcPct val="15000"/>
            </a:spcAft>
            <a:buChar char="•"/>
          </a:pPr>
          <a:r>
            <a:rPr lang="en-US" sz="1700" kern="1200" dirty="0"/>
            <a:t>IE &amp; IT develop infrastructure</a:t>
          </a:r>
        </a:p>
        <a:p>
          <a:pPr marL="342900" lvl="2" indent="-171450" algn="l" defTabSz="755650">
            <a:lnSpc>
              <a:spcPct val="90000"/>
            </a:lnSpc>
            <a:spcBef>
              <a:spcPct val="0"/>
            </a:spcBef>
            <a:spcAft>
              <a:spcPct val="15000"/>
            </a:spcAft>
            <a:buChar char="•"/>
          </a:pPr>
          <a:endParaRPr lang="en-US" sz="1700" kern="1200" dirty="0"/>
        </a:p>
        <a:p>
          <a:pPr marL="342900" lvl="2" indent="-171450" algn="l" defTabSz="755650">
            <a:lnSpc>
              <a:spcPct val="90000"/>
            </a:lnSpc>
            <a:spcBef>
              <a:spcPct val="0"/>
            </a:spcBef>
            <a:spcAft>
              <a:spcPct val="15000"/>
            </a:spcAft>
            <a:buChar char="•"/>
          </a:pPr>
          <a:r>
            <a:rPr lang="en-US" sz="1700" kern="1200" dirty="0"/>
            <a:t>Prepare for MBA Pilot</a:t>
          </a:r>
        </a:p>
        <a:p>
          <a:pPr marL="171450" lvl="1" indent="-171450" algn="l" defTabSz="755650">
            <a:lnSpc>
              <a:spcPct val="90000"/>
            </a:lnSpc>
            <a:spcBef>
              <a:spcPct val="0"/>
            </a:spcBef>
            <a:spcAft>
              <a:spcPct val="15000"/>
            </a:spcAft>
            <a:buChar char="•"/>
          </a:pPr>
          <a:endParaRPr lang="en-US" sz="1700" kern="1200" dirty="0"/>
        </a:p>
      </dsp:txBody>
      <dsp:txXfrm>
        <a:off x="5985636" y="536195"/>
        <a:ext cx="5250510" cy="33073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392D9-89FB-444D-B813-C0D952B47530}">
      <dsp:nvSpPr>
        <dsp:cNvPr id="0" name=""/>
        <dsp:cNvSpPr/>
      </dsp:nvSpPr>
      <dsp:spPr>
        <a:xfrm>
          <a:off x="54" y="166461"/>
          <a:ext cx="5250510" cy="3456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a:t>2022</a:t>
          </a:r>
          <a:endParaRPr lang="en-US" sz="1200" kern="1200" dirty="0"/>
        </a:p>
      </dsp:txBody>
      <dsp:txXfrm>
        <a:off x="54" y="166461"/>
        <a:ext cx="5250510" cy="345600"/>
      </dsp:txXfrm>
    </dsp:sp>
    <dsp:sp modelId="{8A52597C-E33D-4ACD-8977-D37166CCEEF0}">
      <dsp:nvSpPr>
        <dsp:cNvPr id="0" name=""/>
        <dsp:cNvSpPr/>
      </dsp:nvSpPr>
      <dsp:spPr>
        <a:xfrm>
          <a:off x="54" y="512061"/>
          <a:ext cx="5250510" cy="321164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January: Finalize Dashboard with IT</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June - July: Launch pilot with MBA (2021-22 AY)</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August: FMIP Training</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October: Launched </a:t>
          </a:r>
          <a:r>
            <a:rPr lang="en-US" sz="1200" kern="1200" dirty="0" err="1"/>
            <a:t>HoP</a:t>
          </a:r>
          <a:r>
            <a:rPr lang="en-US" sz="1200" kern="1200" dirty="0"/>
            <a:t> (Comprehensive Review 2019-22) </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October – November: Faculty Training</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October: Created a </a:t>
          </a:r>
          <a:r>
            <a:rPr lang="en-US" sz="1200" kern="1200" dirty="0" err="1"/>
            <a:t>HoP</a:t>
          </a:r>
          <a:r>
            <a:rPr lang="en-US" sz="1200" kern="1200" dirty="0"/>
            <a:t> email for faculty to ask questions/ideas</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December: Reviews Closed and Contributor Experience Questionnaire </a:t>
          </a:r>
        </a:p>
      </dsp:txBody>
      <dsp:txXfrm>
        <a:off x="54" y="512061"/>
        <a:ext cx="5250510" cy="3211649"/>
      </dsp:txXfrm>
    </dsp:sp>
    <dsp:sp modelId="{91DFE8B7-9D8E-451E-A02F-8DF92CD1A7C7}">
      <dsp:nvSpPr>
        <dsp:cNvPr id="0" name=""/>
        <dsp:cNvSpPr/>
      </dsp:nvSpPr>
      <dsp:spPr>
        <a:xfrm>
          <a:off x="5985636" y="166461"/>
          <a:ext cx="5250510" cy="3456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2023</a:t>
          </a:r>
        </a:p>
      </dsp:txBody>
      <dsp:txXfrm>
        <a:off x="5985636" y="166461"/>
        <a:ext cx="5250510" cy="345600"/>
      </dsp:txXfrm>
    </dsp:sp>
    <dsp:sp modelId="{05B120C3-3BE9-485E-A7E1-BDE8AE966F3C}">
      <dsp:nvSpPr>
        <dsp:cNvPr id="0" name=""/>
        <dsp:cNvSpPr/>
      </dsp:nvSpPr>
      <dsp:spPr>
        <a:xfrm>
          <a:off x="5985636" y="512061"/>
          <a:ext cx="5250510" cy="321164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January: Department Chair Reviews</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March: Dean Reviews</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Implementation Team continues monthly meetings re: improvements  with IE/IT for 2022-23 academic year launch</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March: Assessment Committee hosted Faculty Forum</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April – July: Internal presentations and updates to BOT &amp; University Community</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August: FMIP training</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September: Launch (2022-23 AY)</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December: Review Completed &amp; Contributor Experience Questionnaire </a:t>
          </a:r>
        </a:p>
      </dsp:txBody>
      <dsp:txXfrm>
        <a:off x="5985636" y="512061"/>
        <a:ext cx="5250510" cy="32116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392D9-89FB-444D-B813-C0D952B47530}">
      <dsp:nvSpPr>
        <dsp:cNvPr id="0" name=""/>
        <dsp:cNvSpPr/>
      </dsp:nvSpPr>
      <dsp:spPr>
        <a:xfrm>
          <a:off x="0" y="32203"/>
          <a:ext cx="11236202" cy="979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a:lnSpc>
              <a:spcPct val="90000"/>
            </a:lnSpc>
            <a:spcBef>
              <a:spcPct val="0"/>
            </a:spcBef>
            <a:spcAft>
              <a:spcPct val="35000"/>
            </a:spcAft>
            <a:buNone/>
          </a:pPr>
          <a:r>
            <a:rPr lang="en-US" sz="3400" b="1" kern="1200" dirty="0"/>
            <a:t>2024</a:t>
          </a:r>
        </a:p>
      </dsp:txBody>
      <dsp:txXfrm>
        <a:off x="0" y="32203"/>
        <a:ext cx="11236202" cy="979200"/>
      </dsp:txXfrm>
    </dsp:sp>
    <dsp:sp modelId="{8A52597C-E33D-4ACD-8977-D37166CCEEF0}">
      <dsp:nvSpPr>
        <dsp:cNvPr id="0" name=""/>
        <dsp:cNvSpPr/>
      </dsp:nvSpPr>
      <dsp:spPr>
        <a:xfrm>
          <a:off x="0" y="1011403"/>
          <a:ext cx="11236202" cy="284656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en-US" sz="3400" kern="1200" dirty="0"/>
            <a:t>January: Department Chair Reviews (2023)</a:t>
          </a:r>
        </a:p>
        <a:p>
          <a:pPr marL="285750" lvl="1" indent="-285750" algn="l" defTabSz="1511300">
            <a:lnSpc>
              <a:spcPct val="90000"/>
            </a:lnSpc>
            <a:spcBef>
              <a:spcPct val="0"/>
            </a:spcBef>
            <a:spcAft>
              <a:spcPct val="15000"/>
            </a:spcAft>
            <a:buChar char="•"/>
          </a:pPr>
          <a:r>
            <a:rPr lang="en-US" sz="3400" kern="1200" dirty="0"/>
            <a:t>January: Planning for 2024</a:t>
          </a:r>
        </a:p>
        <a:p>
          <a:pPr marL="571500" lvl="2" indent="-285750" algn="l" defTabSz="1511300">
            <a:lnSpc>
              <a:spcPct val="90000"/>
            </a:lnSpc>
            <a:spcBef>
              <a:spcPct val="0"/>
            </a:spcBef>
            <a:spcAft>
              <a:spcPct val="15000"/>
            </a:spcAft>
            <a:buFont typeface="Wingdings" panose="05000000000000000000" pitchFamily="2" charset="2"/>
            <a:buChar char="v"/>
          </a:pPr>
          <a:r>
            <a:rPr lang="en-US" sz="3400" kern="1200" dirty="0"/>
            <a:t>Curriculum continuous improvement: outcome alignment and assessment validity (assignment alignment)</a:t>
          </a:r>
        </a:p>
      </dsp:txBody>
      <dsp:txXfrm>
        <a:off x="0" y="1011403"/>
        <a:ext cx="11236202" cy="28465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5D6713-1AEE-4A1C-956C-CEEB082EC4B6}">
      <dsp:nvSpPr>
        <dsp:cNvPr id="0" name=""/>
        <dsp:cNvSpPr/>
      </dsp:nvSpPr>
      <dsp:spPr>
        <a:xfrm>
          <a:off x="5648274" y="721893"/>
          <a:ext cx="2476199" cy="86369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Tell Our Story</a:t>
          </a:r>
        </a:p>
      </dsp:txBody>
      <dsp:txXfrm>
        <a:off x="5648274" y="721893"/>
        <a:ext cx="2476199" cy="863692"/>
      </dsp:txXfrm>
    </dsp:sp>
    <dsp:sp modelId="{EB566F7B-0BF0-4304-A67F-17FBFA4D2028}">
      <dsp:nvSpPr>
        <dsp:cNvPr id="0" name=""/>
        <dsp:cNvSpPr/>
      </dsp:nvSpPr>
      <dsp:spPr>
        <a:xfrm>
          <a:off x="5648274" y="1585585"/>
          <a:ext cx="2476199" cy="31739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Specialized Accreditation </a:t>
          </a:r>
        </a:p>
        <a:p>
          <a:pPr marL="228600" lvl="1" indent="-228600" algn="l" defTabSz="1111250">
            <a:lnSpc>
              <a:spcPct val="90000"/>
            </a:lnSpc>
            <a:spcBef>
              <a:spcPct val="0"/>
            </a:spcBef>
            <a:spcAft>
              <a:spcPct val="15000"/>
            </a:spcAft>
            <a:buChar char="•"/>
          </a:pPr>
          <a:r>
            <a:rPr lang="en-US" sz="2500" kern="1200" dirty="0"/>
            <a:t>HLC and ODHE</a:t>
          </a:r>
        </a:p>
        <a:p>
          <a:pPr marL="228600" lvl="1" indent="-228600" algn="l" defTabSz="1111250">
            <a:lnSpc>
              <a:spcPct val="90000"/>
            </a:lnSpc>
            <a:spcBef>
              <a:spcPct val="0"/>
            </a:spcBef>
            <a:spcAft>
              <a:spcPct val="15000"/>
            </a:spcAft>
            <a:buChar char="•"/>
          </a:pPr>
          <a:r>
            <a:rPr lang="en-US" sz="2500" kern="1200" dirty="0"/>
            <a:t>AALHE presentation (June 2023)</a:t>
          </a:r>
        </a:p>
      </dsp:txBody>
      <dsp:txXfrm>
        <a:off x="5648274" y="1585585"/>
        <a:ext cx="2476199" cy="3173906"/>
      </dsp:txXfrm>
    </dsp:sp>
    <dsp:sp modelId="{5D6F2D07-BB20-4951-8F63-9C7813A41272}">
      <dsp:nvSpPr>
        <dsp:cNvPr id="0" name=""/>
        <dsp:cNvSpPr/>
      </dsp:nvSpPr>
      <dsp:spPr>
        <a:xfrm>
          <a:off x="2825406" y="721893"/>
          <a:ext cx="2476199" cy="86369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Continuous Improvement</a:t>
          </a:r>
        </a:p>
      </dsp:txBody>
      <dsp:txXfrm>
        <a:off x="2825406" y="721893"/>
        <a:ext cx="2476199" cy="863692"/>
      </dsp:txXfrm>
    </dsp:sp>
    <dsp:sp modelId="{2915FBC0-E726-4F15-8DE9-7D7CAB06EE67}">
      <dsp:nvSpPr>
        <dsp:cNvPr id="0" name=""/>
        <dsp:cNvSpPr/>
      </dsp:nvSpPr>
      <dsp:spPr>
        <a:xfrm>
          <a:off x="2825406" y="1585585"/>
          <a:ext cx="2476199" cy="31739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Leadership Deep Dives</a:t>
          </a:r>
        </a:p>
        <a:p>
          <a:pPr marL="228600" lvl="1" indent="-228600" algn="l" defTabSz="1111250">
            <a:lnSpc>
              <a:spcPct val="90000"/>
            </a:lnSpc>
            <a:spcBef>
              <a:spcPct val="0"/>
            </a:spcBef>
            <a:spcAft>
              <a:spcPct val="15000"/>
            </a:spcAft>
            <a:buChar char="•"/>
          </a:pPr>
          <a:r>
            <a:rPr lang="en-US" sz="2500" kern="1200" dirty="0"/>
            <a:t>Data-Informed</a:t>
          </a:r>
        </a:p>
        <a:p>
          <a:pPr marL="228600" lvl="1" indent="-228600" algn="l" defTabSz="1111250">
            <a:lnSpc>
              <a:spcPct val="90000"/>
            </a:lnSpc>
            <a:spcBef>
              <a:spcPct val="0"/>
            </a:spcBef>
            <a:spcAft>
              <a:spcPct val="15000"/>
            </a:spcAft>
            <a:buChar char="•"/>
          </a:pPr>
          <a:r>
            <a:rPr lang="en-US" sz="2500" kern="1200" dirty="0"/>
            <a:t>Change management in action</a:t>
          </a:r>
        </a:p>
      </dsp:txBody>
      <dsp:txXfrm>
        <a:off x="2825406" y="1585585"/>
        <a:ext cx="2476199" cy="3173906"/>
      </dsp:txXfrm>
    </dsp:sp>
    <dsp:sp modelId="{DBEE3B20-B2A1-4CD4-8696-4CFA8F01E63C}">
      <dsp:nvSpPr>
        <dsp:cNvPr id="0" name=""/>
        <dsp:cNvSpPr/>
      </dsp:nvSpPr>
      <dsp:spPr>
        <a:xfrm>
          <a:off x="2539" y="721893"/>
          <a:ext cx="2476199" cy="86369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Four Cornerstones</a:t>
          </a:r>
        </a:p>
      </dsp:txBody>
      <dsp:txXfrm>
        <a:off x="2539" y="721893"/>
        <a:ext cx="2476199" cy="863692"/>
      </dsp:txXfrm>
    </dsp:sp>
    <dsp:sp modelId="{751538FD-98EF-4D22-83B5-4BBCC3E3CBBD}">
      <dsp:nvSpPr>
        <dsp:cNvPr id="0" name=""/>
        <dsp:cNvSpPr/>
      </dsp:nvSpPr>
      <dsp:spPr>
        <a:xfrm>
          <a:off x="2539" y="1585585"/>
          <a:ext cx="2476199" cy="31739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Ensure Quality</a:t>
          </a:r>
        </a:p>
        <a:p>
          <a:pPr marL="228600" lvl="1" indent="-228600" algn="l" defTabSz="1111250">
            <a:lnSpc>
              <a:spcPct val="90000"/>
            </a:lnSpc>
            <a:spcBef>
              <a:spcPct val="0"/>
            </a:spcBef>
            <a:spcAft>
              <a:spcPct val="15000"/>
            </a:spcAft>
            <a:buChar char="•"/>
          </a:pPr>
          <a:r>
            <a:rPr lang="en-US" sz="2500" kern="1200" dirty="0"/>
            <a:t>Academic Opportunities</a:t>
          </a:r>
        </a:p>
        <a:p>
          <a:pPr marL="228600" lvl="1" indent="-228600" algn="l" defTabSz="1111250">
            <a:lnSpc>
              <a:spcPct val="90000"/>
            </a:lnSpc>
            <a:spcBef>
              <a:spcPct val="0"/>
            </a:spcBef>
            <a:spcAft>
              <a:spcPct val="15000"/>
            </a:spcAft>
            <a:buChar char="•"/>
          </a:pPr>
          <a:r>
            <a:rPr lang="en-US" sz="2500" kern="1200" dirty="0"/>
            <a:t>Adapt to Students</a:t>
          </a:r>
        </a:p>
        <a:p>
          <a:pPr marL="228600" lvl="1" indent="-228600" algn="l" defTabSz="1111250">
            <a:lnSpc>
              <a:spcPct val="90000"/>
            </a:lnSpc>
            <a:spcBef>
              <a:spcPct val="0"/>
            </a:spcBef>
            <a:spcAft>
              <a:spcPct val="15000"/>
            </a:spcAft>
            <a:buChar char="•"/>
          </a:pPr>
          <a:r>
            <a:rPr lang="en-US" sz="2500" kern="1200" dirty="0"/>
            <a:t>Respond to changes  </a:t>
          </a:r>
        </a:p>
      </dsp:txBody>
      <dsp:txXfrm>
        <a:off x="2539" y="1585585"/>
        <a:ext cx="2476199" cy="31739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9B033-D82D-407C-958C-AF5AD59174DD}">
      <dsp:nvSpPr>
        <dsp:cNvPr id="0" name=""/>
        <dsp:cNvSpPr/>
      </dsp:nvSpPr>
      <dsp:spPr>
        <a:xfrm>
          <a:off x="35" y="93551"/>
          <a:ext cx="3350503"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Faculty</a:t>
          </a:r>
        </a:p>
      </dsp:txBody>
      <dsp:txXfrm>
        <a:off x="35" y="93551"/>
        <a:ext cx="3350503" cy="460800"/>
      </dsp:txXfrm>
    </dsp:sp>
    <dsp:sp modelId="{3710F34B-BE96-4852-A8D6-467CA25B135A}">
      <dsp:nvSpPr>
        <dsp:cNvPr id="0" name=""/>
        <dsp:cNvSpPr/>
      </dsp:nvSpPr>
      <dsp:spPr>
        <a:xfrm>
          <a:off x="35" y="554351"/>
          <a:ext cx="3350503" cy="41175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Inspired</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Driven</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Empowered</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Informed decision-making</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Ideas for improvement but all can’t be implemented</a:t>
          </a:r>
        </a:p>
      </dsp:txBody>
      <dsp:txXfrm>
        <a:off x="35" y="554351"/>
        <a:ext cx="3350503" cy="4117500"/>
      </dsp:txXfrm>
    </dsp:sp>
    <dsp:sp modelId="{4982CFDE-9342-4FA3-8E8D-54057C575890}">
      <dsp:nvSpPr>
        <dsp:cNvPr id="0" name=""/>
        <dsp:cNvSpPr/>
      </dsp:nvSpPr>
      <dsp:spPr>
        <a:xfrm>
          <a:off x="3819608" y="93551"/>
          <a:ext cx="3350503"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Continuous Improvement</a:t>
          </a:r>
        </a:p>
      </dsp:txBody>
      <dsp:txXfrm>
        <a:off x="3819608" y="93551"/>
        <a:ext cx="3350503" cy="460800"/>
      </dsp:txXfrm>
    </dsp:sp>
    <dsp:sp modelId="{C4FBFCBC-80D1-4BEA-B91C-168B36CF4BE1}">
      <dsp:nvSpPr>
        <dsp:cNvPr id="0" name=""/>
        <dsp:cNvSpPr/>
      </dsp:nvSpPr>
      <dsp:spPr>
        <a:xfrm>
          <a:off x="3819608" y="554351"/>
          <a:ext cx="3350503" cy="41175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Reminder Portal </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Goal of Tool</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Honest Communication</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Timeline Adjustments</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Data that you give people access to</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Celebrate Small wins</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Ongoing Initiative</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Can’t change/Opportunity</a:t>
          </a:r>
        </a:p>
      </dsp:txBody>
      <dsp:txXfrm>
        <a:off x="3819608" y="554351"/>
        <a:ext cx="3350503" cy="41175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4D62E-724B-4B1C-9AB4-91DEBB83D548}">
      <dsp:nvSpPr>
        <dsp:cNvPr id="0" name=""/>
        <dsp:cNvSpPr/>
      </dsp:nvSpPr>
      <dsp:spPr>
        <a:xfrm>
          <a:off x="2309294" y="946804"/>
          <a:ext cx="2358705" cy="235870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Change Management</a:t>
          </a:r>
        </a:p>
      </dsp:txBody>
      <dsp:txXfrm>
        <a:off x="2654718" y="1292228"/>
        <a:ext cx="1667857" cy="1667857"/>
      </dsp:txXfrm>
    </dsp:sp>
    <dsp:sp modelId="{4D0414B0-DC6C-4EFD-AB82-463115F543E6}">
      <dsp:nvSpPr>
        <dsp:cNvPr id="0" name=""/>
        <dsp:cNvSpPr/>
      </dsp:nvSpPr>
      <dsp:spPr>
        <a:xfrm>
          <a:off x="2898970" y="421"/>
          <a:ext cx="1179352" cy="117935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Communication</a:t>
          </a:r>
        </a:p>
      </dsp:txBody>
      <dsp:txXfrm>
        <a:off x="3071682" y="173133"/>
        <a:ext cx="833928" cy="833928"/>
      </dsp:txXfrm>
    </dsp:sp>
    <dsp:sp modelId="{A1424D13-197D-4087-BFC0-C41C18DFD0A9}">
      <dsp:nvSpPr>
        <dsp:cNvPr id="0" name=""/>
        <dsp:cNvSpPr/>
      </dsp:nvSpPr>
      <dsp:spPr>
        <a:xfrm>
          <a:off x="4229237" y="768451"/>
          <a:ext cx="1179352" cy="117935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Stakeholder Support</a:t>
          </a:r>
        </a:p>
      </dsp:txBody>
      <dsp:txXfrm>
        <a:off x="4401949" y="941163"/>
        <a:ext cx="833928" cy="833928"/>
      </dsp:txXfrm>
    </dsp:sp>
    <dsp:sp modelId="{4A22DC4A-0CFE-462D-83B3-5579AA77818D}">
      <dsp:nvSpPr>
        <dsp:cNvPr id="0" name=""/>
        <dsp:cNvSpPr/>
      </dsp:nvSpPr>
      <dsp:spPr>
        <a:xfrm>
          <a:off x="4229237" y="2304511"/>
          <a:ext cx="1179352" cy="117935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Training and Support</a:t>
          </a:r>
        </a:p>
      </dsp:txBody>
      <dsp:txXfrm>
        <a:off x="4401949" y="2477223"/>
        <a:ext cx="833928" cy="833928"/>
      </dsp:txXfrm>
    </dsp:sp>
    <dsp:sp modelId="{810D0121-7C42-4BD8-94A2-350E81759C0E}">
      <dsp:nvSpPr>
        <dsp:cNvPr id="0" name=""/>
        <dsp:cNvSpPr/>
      </dsp:nvSpPr>
      <dsp:spPr>
        <a:xfrm>
          <a:off x="2898970" y="3072540"/>
          <a:ext cx="1179352" cy="117935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Resistance Management </a:t>
          </a:r>
        </a:p>
      </dsp:txBody>
      <dsp:txXfrm>
        <a:off x="3071682" y="3245252"/>
        <a:ext cx="833928" cy="833928"/>
      </dsp:txXfrm>
    </dsp:sp>
    <dsp:sp modelId="{19EAA848-95B5-42A5-842D-1C6D1D26498F}">
      <dsp:nvSpPr>
        <dsp:cNvPr id="0" name=""/>
        <dsp:cNvSpPr/>
      </dsp:nvSpPr>
      <dsp:spPr>
        <a:xfrm>
          <a:off x="1568703" y="2304511"/>
          <a:ext cx="1179352" cy="117935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Recognition and Rewards</a:t>
          </a:r>
        </a:p>
      </dsp:txBody>
      <dsp:txXfrm>
        <a:off x="1741415" y="2477223"/>
        <a:ext cx="833928" cy="833928"/>
      </dsp:txXfrm>
    </dsp:sp>
    <dsp:sp modelId="{15D7E409-D63F-4757-9F4E-B2DEDD3AE670}">
      <dsp:nvSpPr>
        <dsp:cNvPr id="0" name=""/>
        <dsp:cNvSpPr/>
      </dsp:nvSpPr>
      <dsp:spPr>
        <a:xfrm>
          <a:off x="1568703" y="768451"/>
          <a:ext cx="1179352" cy="117935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Monitoring and Evaluation</a:t>
          </a:r>
        </a:p>
      </dsp:txBody>
      <dsp:txXfrm>
        <a:off x="1741415" y="941163"/>
        <a:ext cx="833928" cy="83392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2B3D06-67FC-42DE-8255-4FA874089289}" type="datetimeFigureOut">
              <a:rPr lang="en-US" smtClean="0"/>
              <a:t>4/14/2024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118C28-C541-4AAE-AF9A-582C6FE7C646}" type="slidenum">
              <a:rPr lang="en-US" smtClean="0"/>
              <a:t>‹#›</a:t>
            </a:fld>
            <a:endParaRPr lang="en-US"/>
          </a:p>
        </p:txBody>
      </p:sp>
    </p:spTree>
    <p:extLst>
      <p:ext uri="{BB962C8B-B14F-4D97-AF65-F5344CB8AC3E}">
        <p14:creationId xmlns:p14="http://schemas.microsoft.com/office/powerpoint/2010/main" val="821230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F10680-845E-4C48-9906-98265DBE5517}" type="datetimeFigureOut">
              <a:rPr lang="en-US" smtClean="0"/>
              <a:t>4/14/2024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1FB4B-0B97-4919-942D-00B4579ED830}" type="slidenum">
              <a:rPr lang="en-US" smtClean="0"/>
              <a:t>‹#›</a:t>
            </a:fld>
            <a:endParaRPr lang="en-US"/>
          </a:p>
        </p:txBody>
      </p:sp>
    </p:spTree>
    <p:extLst>
      <p:ext uri="{BB962C8B-B14F-4D97-AF65-F5344CB8AC3E}">
        <p14:creationId xmlns:p14="http://schemas.microsoft.com/office/powerpoint/2010/main" val="3641731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1FB4B-0B97-4919-942D-00B4579ED830}" type="slidenum">
              <a:rPr lang="en-US" smtClean="0"/>
              <a:t>1</a:t>
            </a:fld>
            <a:endParaRPr lang="en-US" dirty="0"/>
          </a:p>
        </p:txBody>
      </p:sp>
    </p:spTree>
    <p:extLst>
      <p:ext uri="{BB962C8B-B14F-4D97-AF65-F5344CB8AC3E}">
        <p14:creationId xmlns:p14="http://schemas.microsoft.com/office/powerpoint/2010/main" val="1417021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DB01FB4B-0B97-4919-942D-00B4579ED830}" type="slidenum">
              <a:rPr lang="en-US" smtClean="0"/>
              <a:t>10</a:t>
            </a:fld>
            <a:endParaRPr lang="en-US"/>
          </a:p>
        </p:txBody>
      </p:sp>
    </p:spTree>
    <p:extLst>
      <p:ext uri="{BB962C8B-B14F-4D97-AF65-F5344CB8AC3E}">
        <p14:creationId xmlns:p14="http://schemas.microsoft.com/office/powerpoint/2010/main" val="715203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DB01FB4B-0B97-4919-942D-00B4579ED830}" type="slidenum">
              <a:rPr lang="en-US" smtClean="0"/>
              <a:t>11</a:t>
            </a:fld>
            <a:endParaRPr lang="en-US"/>
          </a:p>
        </p:txBody>
      </p:sp>
    </p:spTree>
    <p:extLst>
      <p:ext uri="{BB962C8B-B14F-4D97-AF65-F5344CB8AC3E}">
        <p14:creationId xmlns:p14="http://schemas.microsoft.com/office/powerpoint/2010/main" val="1981906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DB01FB4B-0B97-4919-942D-00B4579ED830}" type="slidenum">
              <a:rPr lang="en-US" smtClean="0"/>
              <a:t>12</a:t>
            </a:fld>
            <a:endParaRPr lang="en-US"/>
          </a:p>
        </p:txBody>
      </p:sp>
    </p:spTree>
    <p:extLst>
      <p:ext uri="{BB962C8B-B14F-4D97-AF65-F5344CB8AC3E}">
        <p14:creationId xmlns:p14="http://schemas.microsoft.com/office/powerpoint/2010/main" val="3063179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DB01FB4B-0B97-4919-942D-00B4579ED830}" type="slidenum">
              <a:rPr lang="en-US" smtClean="0"/>
              <a:t>13</a:t>
            </a:fld>
            <a:endParaRPr lang="en-US"/>
          </a:p>
        </p:txBody>
      </p:sp>
    </p:spTree>
    <p:extLst>
      <p:ext uri="{BB962C8B-B14F-4D97-AF65-F5344CB8AC3E}">
        <p14:creationId xmlns:p14="http://schemas.microsoft.com/office/powerpoint/2010/main" val="4202287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DB01FB4B-0B97-4919-942D-00B4579ED830}" type="slidenum">
              <a:rPr lang="en-US" smtClean="0"/>
              <a:t>14</a:t>
            </a:fld>
            <a:endParaRPr lang="en-US"/>
          </a:p>
        </p:txBody>
      </p:sp>
    </p:spTree>
    <p:extLst>
      <p:ext uri="{BB962C8B-B14F-4D97-AF65-F5344CB8AC3E}">
        <p14:creationId xmlns:p14="http://schemas.microsoft.com/office/powerpoint/2010/main" val="2035932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DB01FB4B-0B97-4919-942D-00B4579ED830}" type="slidenum">
              <a:rPr lang="en-US" smtClean="0"/>
              <a:t>15</a:t>
            </a:fld>
            <a:endParaRPr lang="en-US"/>
          </a:p>
        </p:txBody>
      </p:sp>
    </p:spTree>
    <p:extLst>
      <p:ext uri="{BB962C8B-B14F-4D97-AF65-F5344CB8AC3E}">
        <p14:creationId xmlns:p14="http://schemas.microsoft.com/office/powerpoint/2010/main" val="2903614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DB01FB4B-0B97-4919-942D-00B4579ED830}" type="slidenum">
              <a:rPr lang="en-US" smtClean="0"/>
              <a:t>16</a:t>
            </a:fld>
            <a:endParaRPr lang="en-US"/>
          </a:p>
        </p:txBody>
      </p:sp>
    </p:spTree>
    <p:extLst>
      <p:ext uri="{BB962C8B-B14F-4D97-AF65-F5344CB8AC3E}">
        <p14:creationId xmlns:p14="http://schemas.microsoft.com/office/powerpoint/2010/main" val="3353575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DB01FB4B-0B97-4919-942D-00B4579ED830}" type="slidenum">
              <a:rPr lang="en-US" smtClean="0"/>
              <a:t>17</a:t>
            </a:fld>
            <a:endParaRPr lang="en-US"/>
          </a:p>
        </p:txBody>
      </p:sp>
    </p:spTree>
    <p:extLst>
      <p:ext uri="{BB962C8B-B14F-4D97-AF65-F5344CB8AC3E}">
        <p14:creationId xmlns:p14="http://schemas.microsoft.com/office/powerpoint/2010/main" val="2474974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DB01FB4B-0B97-4919-942D-00B4579ED830}" type="slidenum">
              <a:rPr lang="en-US" smtClean="0"/>
              <a:t>18</a:t>
            </a:fld>
            <a:endParaRPr lang="en-US"/>
          </a:p>
        </p:txBody>
      </p:sp>
    </p:spTree>
    <p:extLst>
      <p:ext uri="{BB962C8B-B14F-4D97-AF65-F5344CB8AC3E}">
        <p14:creationId xmlns:p14="http://schemas.microsoft.com/office/powerpoint/2010/main" val="405976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DB01FB4B-0B97-4919-942D-00B4579ED830}" type="slidenum">
              <a:rPr lang="en-US" smtClean="0"/>
              <a:t>2</a:t>
            </a:fld>
            <a:endParaRPr lang="en-US" dirty="0"/>
          </a:p>
        </p:txBody>
      </p:sp>
    </p:spTree>
    <p:extLst>
      <p:ext uri="{BB962C8B-B14F-4D97-AF65-F5344CB8AC3E}">
        <p14:creationId xmlns:p14="http://schemas.microsoft.com/office/powerpoint/2010/main" val="482201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DB01FB4B-0B97-4919-942D-00B4579ED830}" type="slidenum">
              <a:rPr lang="en-US" smtClean="0"/>
              <a:t>3</a:t>
            </a:fld>
            <a:endParaRPr lang="en-US"/>
          </a:p>
        </p:txBody>
      </p:sp>
    </p:spTree>
    <p:extLst>
      <p:ext uri="{BB962C8B-B14F-4D97-AF65-F5344CB8AC3E}">
        <p14:creationId xmlns:p14="http://schemas.microsoft.com/office/powerpoint/2010/main" val="4015798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DB01FB4B-0B97-4919-942D-00B4579ED830}" type="slidenum">
              <a:rPr lang="en-US" smtClean="0"/>
              <a:t>4</a:t>
            </a:fld>
            <a:endParaRPr lang="en-US"/>
          </a:p>
        </p:txBody>
      </p:sp>
    </p:spTree>
    <p:extLst>
      <p:ext uri="{BB962C8B-B14F-4D97-AF65-F5344CB8AC3E}">
        <p14:creationId xmlns:p14="http://schemas.microsoft.com/office/powerpoint/2010/main" val="2146352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DB01FB4B-0B97-4919-942D-00B4579ED830}" type="slidenum">
              <a:rPr lang="en-US" smtClean="0"/>
              <a:t>5</a:t>
            </a:fld>
            <a:endParaRPr lang="en-US"/>
          </a:p>
        </p:txBody>
      </p:sp>
    </p:spTree>
    <p:extLst>
      <p:ext uri="{BB962C8B-B14F-4D97-AF65-F5344CB8AC3E}">
        <p14:creationId xmlns:p14="http://schemas.microsoft.com/office/powerpoint/2010/main" val="2757715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DB01FB4B-0B97-4919-942D-00B4579ED830}" type="slidenum">
              <a:rPr lang="en-US" smtClean="0"/>
              <a:t>6</a:t>
            </a:fld>
            <a:endParaRPr lang="en-US" dirty="0"/>
          </a:p>
        </p:txBody>
      </p:sp>
    </p:spTree>
    <p:extLst>
      <p:ext uri="{BB962C8B-B14F-4D97-AF65-F5344CB8AC3E}">
        <p14:creationId xmlns:p14="http://schemas.microsoft.com/office/powerpoint/2010/main" val="1185544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DB01FB4B-0B97-4919-942D-00B4579ED830}" type="slidenum">
              <a:rPr lang="en-US" smtClean="0"/>
              <a:t>7</a:t>
            </a:fld>
            <a:endParaRPr lang="en-US" dirty="0"/>
          </a:p>
        </p:txBody>
      </p:sp>
    </p:spTree>
    <p:extLst>
      <p:ext uri="{BB962C8B-B14F-4D97-AF65-F5344CB8AC3E}">
        <p14:creationId xmlns:p14="http://schemas.microsoft.com/office/powerpoint/2010/main" val="1006078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DB01FB4B-0B97-4919-942D-00B4579ED830}" type="slidenum">
              <a:rPr lang="en-US" smtClean="0"/>
              <a:t>8</a:t>
            </a:fld>
            <a:endParaRPr lang="en-US" dirty="0"/>
          </a:p>
        </p:txBody>
      </p:sp>
    </p:spTree>
    <p:extLst>
      <p:ext uri="{BB962C8B-B14F-4D97-AF65-F5344CB8AC3E}">
        <p14:creationId xmlns:p14="http://schemas.microsoft.com/office/powerpoint/2010/main" val="4071374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DB01FB4B-0B97-4919-942D-00B4579ED830}" type="slidenum">
              <a:rPr lang="en-US" smtClean="0"/>
              <a:t>9</a:t>
            </a:fld>
            <a:endParaRPr lang="en-US"/>
          </a:p>
        </p:txBody>
      </p:sp>
    </p:spTree>
    <p:extLst>
      <p:ext uri="{BB962C8B-B14F-4D97-AF65-F5344CB8AC3E}">
        <p14:creationId xmlns:p14="http://schemas.microsoft.com/office/powerpoint/2010/main" val="1370208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D5F5201-E6C1-42BC-9D3A-98AB31C4231F}"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EC5CB-F5EF-4D07-8DC9-33F32AFA053F}" type="slidenum">
              <a:rPr lang="en-US" smtClean="0"/>
              <a:t>‹#›</a:t>
            </a:fld>
            <a:endParaRPr lang="en-US"/>
          </a:p>
        </p:txBody>
      </p:sp>
    </p:spTree>
    <p:extLst>
      <p:ext uri="{BB962C8B-B14F-4D97-AF65-F5344CB8AC3E}">
        <p14:creationId xmlns:p14="http://schemas.microsoft.com/office/powerpoint/2010/main" val="2901548964"/>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5F5201-E6C1-42BC-9D3A-98AB31C4231F}"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EC5CB-F5EF-4D07-8DC9-33F32AFA053F}" type="slidenum">
              <a:rPr lang="en-US" smtClean="0"/>
              <a:t>‹#›</a:t>
            </a:fld>
            <a:endParaRPr lang="en-US"/>
          </a:p>
        </p:txBody>
      </p:sp>
    </p:spTree>
    <p:extLst>
      <p:ext uri="{BB962C8B-B14F-4D97-AF65-F5344CB8AC3E}">
        <p14:creationId xmlns:p14="http://schemas.microsoft.com/office/powerpoint/2010/main" val="2188152664"/>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5F5201-E6C1-42BC-9D3A-98AB31C4231F}"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EC5CB-F5EF-4D07-8DC9-33F32AFA053F}" type="slidenum">
              <a:rPr lang="en-US" smtClean="0"/>
              <a:t>‹#›</a:t>
            </a:fld>
            <a:endParaRPr lang="en-US"/>
          </a:p>
        </p:txBody>
      </p:sp>
    </p:spTree>
    <p:extLst>
      <p:ext uri="{BB962C8B-B14F-4D97-AF65-F5344CB8AC3E}">
        <p14:creationId xmlns:p14="http://schemas.microsoft.com/office/powerpoint/2010/main" val="2443225767"/>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5F5201-E6C1-42BC-9D3A-98AB31C4231F}"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EC5CB-F5EF-4D07-8DC9-33F32AFA053F}" type="slidenum">
              <a:rPr lang="en-US" smtClean="0"/>
              <a:t>‹#›</a:t>
            </a:fld>
            <a:endParaRPr lang="en-US"/>
          </a:p>
        </p:txBody>
      </p:sp>
    </p:spTree>
    <p:extLst>
      <p:ext uri="{BB962C8B-B14F-4D97-AF65-F5344CB8AC3E}">
        <p14:creationId xmlns:p14="http://schemas.microsoft.com/office/powerpoint/2010/main" val="3821559380"/>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5F5201-E6C1-42BC-9D3A-98AB31C4231F}"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EC5CB-F5EF-4D07-8DC9-33F32AFA053F}" type="slidenum">
              <a:rPr lang="en-US" smtClean="0"/>
              <a:t>‹#›</a:t>
            </a:fld>
            <a:endParaRPr lang="en-US"/>
          </a:p>
        </p:txBody>
      </p:sp>
    </p:spTree>
    <p:extLst>
      <p:ext uri="{BB962C8B-B14F-4D97-AF65-F5344CB8AC3E}">
        <p14:creationId xmlns:p14="http://schemas.microsoft.com/office/powerpoint/2010/main" val="809791395"/>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5F5201-E6C1-42BC-9D3A-98AB31C4231F}" type="datetimeFigureOut">
              <a:rPr lang="en-US" smtClean="0"/>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0EC5CB-F5EF-4D07-8DC9-33F32AFA053F}" type="slidenum">
              <a:rPr lang="en-US" smtClean="0"/>
              <a:t>‹#›</a:t>
            </a:fld>
            <a:endParaRPr lang="en-US"/>
          </a:p>
        </p:txBody>
      </p:sp>
    </p:spTree>
    <p:extLst>
      <p:ext uri="{BB962C8B-B14F-4D97-AF65-F5344CB8AC3E}">
        <p14:creationId xmlns:p14="http://schemas.microsoft.com/office/powerpoint/2010/main" val="1629344010"/>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5F5201-E6C1-42BC-9D3A-98AB31C4231F}" type="datetimeFigureOut">
              <a:rPr lang="en-US" smtClean="0"/>
              <a:t>4/14/2024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0EC5CB-F5EF-4D07-8DC9-33F32AFA053F}" type="slidenum">
              <a:rPr lang="en-US" smtClean="0"/>
              <a:t>‹#›</a:t>
            </a:fld>
            <a:endParaRPr lang="en-US"/>
          </a:p>
        </p:txBody>
      </p:sp>
    </p:spTree>
    <p:extLst>
      <p:ext uri="{BB962C8B-B14F-4D97-AF65-F5344CB8AC3E}">
        <p14:creationId xmlns:p14="http://schemas.microsoft.com/office/powerpoint/2010/main" val="1935418637"/>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5F5201-E6C1-42BC-9D3A-98AB31C4231F}" type="datetimeFigureOut">
              <a:rPr lang="en-US" smtClean="0"/>
              <a:t>4/14/2024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0EC5CB-F5EF-4D07-8DC9-33F32AFA053F}" type="slidenum">
              <a:rPr lang="en-US" smtClean="0"/>
              <a:t>‹#›</a:t>
            </a:fld>
            <a:endParaRPr lang="en-US"/>
          </a:p>
        </p:txBody>
      </p:sp>
    </p:spTree>
    <p:extLst>
      <p:ext uri="{BB962C8B-B14F-4D97-AF65-F5344CB8AC3E}">
        <p14:creationId xmlns:p14="http://schemas.microsoft.com/office/powerpoint/2010/main" val="3560199735"/>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5F5201-E6C1-42BC-9D3A-98AB31C4231F}" type="datetimeFigureOut">
              <a:rPr lang="en-US" smtClean="0"/>
              <a:t>4/14/2024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0EC5CB-F5EF-4D07-8DC9-33F32AFA053F}" type="slidenum">
              <a:rPr lang="en-US" smtClean="0"/>
              <a:t>‹#›</a:t>
            </a:fld>
            <a:endParaRPr lang="en-US"/>
          </a:p>
        </p:txBody>
      </p:sp>
    </p:spTree>
    <p:extLst>
      <p:ext uri="{BB962C8B-B14F-4D97-AF65-F5344CB8AC3E}">
        <p14:creationId xmlns:p14="http://schemas.microsoft.com/office/powerpoint/2010/main" val="701355739"/>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5F5201-E6C1-42BC-9D3A-98AB31C4231F}" type="datetimeFigureOut">
              <a:rPr lang="en-US" smtClean="0"/>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0EC5CB-F5EF-4D07-8DC9-33F32AFA053F}" type="slidenum">
              <a:rPr lang="en-US" smtClean="0"/>
              <a:t>‹#›</a:t>
            </a:fld>
            <a:endParaRPr lang="en-US"/>
          </a:p>
        </p:txBody>
      </p:sp>
    </p:spTree>
    <p:extLst>
      <p:ext uri="{BB962C8B-B14F-4D97-AF65-F5344CB8AC3E}">
        <p14:creationId xmlns:p14="http://schemas.microsoft.com/office/powerpoint/2010/main" val="810703099"/>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5F5201-E6C1-42BC-9D3A-98AB31C4231F}" type="datetimeFigureOut">
              <a:rPr lang="en-US" smtClean="0"/>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0EC5CB-F5EF-4D07-8DC9-33F32AFA053F}" type="slidenum">
              <a:rPr lang="en-US" smtClean="0"/>
              <a:t>‹#›</a:t>
            </a:fld>
            <a:endParaRPr lang="en-US"/>
          </a:p>
        </p:txBody>
      </p:sp>
    </p:spTree>
    <p:extLst>
      <p:ext uri="{BB962C8B-B14F-4D97-AF65-F5344CB8AC3E}">
        <p14:creationId xmlns:p14="http://schemas.microsoft.com/office/powerpoint/2010/main" val="1676055574"/>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F5201-E6C1-42BC-9D3A-98AB31C4231F}" type="datetimeFigureOut">
              <a:rPr lang="en-US" smtClean="0"/>
              <a:t>4/14/2024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0EC5CB-F5EF-4D07-8DC9-33F32AFA053F}" type="slidenum">
              <a:rPr lang="en-US" smtClean="0"/>
              <a:t>‹#›</a:t>
            </a:fld>
            <a:endParaRPr lang="en-US"/>
          </a:p>
        </p:txBody>
      </p:sp>
    </p:spTree>
    <p:extLst>
      <p:ext uri="{BB962C8B-B14F-4D97-AF65-F5344CB8AC3E}">
        <p14:creationId xmlns:p14="http://schemas.microsoft.com/office/powerpoint/2010/main" val="2614440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jpeg"/><Relationship Id="rId7" Type="http://schemas.openxmlformats.org/officeDocument/2006/relationships/diagramColors" Target="../diagrams/colors8.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2.jpeg"/><Relationship Id="rId7" Type="http://schemas.openxmlformats.org/officeDocument/2006/relationships/diagramQuickStyle" Target="../diagrams/quickStyle9.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20.jpeg"/><Relationship Id="rId9" Type="http://schemas.microsoft.com/office/2007/relationships/diagramDrawing" Target="../diagrams/drawing9.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hyperlink" Target="mailto:alyncia.bowen@franklin.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eg"/><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jpeg"/><Relationship Id="rId7" Type="http://schemas.openxmlformats.org/officeDocument/2006/relationships/diagramColors" Target="../diagrams/colors6.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jpeg"/><Relationship Id="rId7" Type="http://schemas.openxmlformats.org/officeDocument/2006/relationships/diagramColors" Target="../diagrams/colors7.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0C3ED-ED17-4E4F-92CB-36B1B3472719}"/>
              </a:ext>
            </a:extLst>
          </p:cNvPr>
          <p:cNvSpPr>
            <a:spLocks noGrp="1"/>
          </p:cNvSpPr>
          <p:nvPr>
            <p:ph type="title"/>
          </p:nvPr>
        </p:nvSpPr>
        <p:spPr>
          <a:xfrm>
            <a:off x="644652" y="410845"/>
            <a:ext cx="10902696" cy="5102421"/>
          </a:xfrm>
        </p:spPr>
        <p:txBody>
          <a:bodyPr>
            <a:normAutofit fontScale="90000"/>
          </a:bodyPr>
          <a:lstStyle/>
          <a:p>
            <a:pPr algn="ctr"/>
            <a:br>
              <a:rPr lang="en-US" dirty="0">
                <a:latin typeface="Calibri" panose="020F0502020204030204" pitchFamily="34" charset="0"/>
                <a:cs typeface="Calibri" panose="020F0502020204030204" pitchFamily="34" charset="0"/>
              </a:rPr>
            </a:br>
            <a:br>
              <a:rPr lang="en-US" sz="2700" dirty="0">
                <a:latin typeface="Calibri" panose="020F0502020204030204" pitchFamily="34" charset="0"/>
                <a:cs typeface="Calibri" panose="020F0502020204030204" pitchFamily="34" charset="0"/>
              </a:rPr>
            </a:br>
            <a:r>
              <a:rPr lang="en-US" sz="6000" i="1" dirty="0">
                <a:latin typeface="Calibri"/>
                <a:cs typeface="Calibri"/>
              </a:rPr>
              <a:t>Health of Program Review: </a:t>
            </a:r>
            <a:br>
              <a:rPr lang="en-US" sz="6000" i="1" dirty="0">
                <a:latin typeface="Calibri"/>
                <a:cs typeface="Calibri"/>
              </a:rPr>
            </a:br>
            <a:r>
              <a:rPr lang="en-US" sz="6000" i="1" dirty="0">
                <a:latin typeface="Calibri"/>
                <a:cs typeface="Calibri"/>
              </a:rPr>
              <a:t>Leveraging Technology for Program Reviews</a:t>
            </a:r>
            <a:br>
              <a:rPr lang="en-US" sz="6000" i="1" dirty="0">
                <a:latin typeface="Calibri"/>
                <a:cs typeface="Calibri"/>
              </a:rPr>
            </a:br>
            <a:br>
              <a:rPr lang="en-US" sz="4000" i="1" dirty="0">
                <a:latin typeface="Calibri" panose="020F0502020204030204" pitchFamily="34" charset="0"/>
                <a:cs typeface="Calibri" panose="020F0502020204030204" pitchFamily="34" charset="0"/>
              </a:rPr>
            </a:br>
            <a:r>
              <a:rPr lang="en-US" dirty="0">
                <a:latin typeface="Calibri"/>
                <a:ea typeface="Calibri"/>
                <a:cs typeface="Calibri"/>
              </a:rPr>
              <a:t>IACBE Annual Meeting</a:t>
            </a:r>
            <a:br>
              <a:rPr lang="en-US" dirty="0">
                <a:latin typeface="Calibri" panose="020F0502020204030204" pitchFamily="34" charset="0"/>
                <a:cs typeface="Calibri" panose="020F0502020204030204" pitchFamily="34" charset="0"/>
              </a:rPr>
            </a:br>
            <a:r>
              <a:rPr lang="en-US" sz="3200" dirty="0">
                <a:latin typeface="Calibri"/>
                <a:ea typeface="Calibri"/>
                <a:cs typeface="Calibri"/>
              </a:rPr>
              <a:t>April  3, 2024</a:t>
            </a:r>
            <a:br>
              <a:rPr lang="en-US" sz="3200" dirty="0">
                <a:latin typeface="Calibri" panose="020F0502020204030204" pitchFamily="34" charset="0"/>
                <a:cs typeface="Calibri" panose="020F0502020204030204" pitchFamily="34" charset="0"/>
              </a:rPr>
            </a:br>
            <a:br>
              <a:rPr lang="en-US" sz="3200" dirty="0">
                <a:latin typeface="Calibri" panose="020F0502020204030204" pitchFamily="34" charset="0"/>
                <a:cs typeface="Calibri" panose="020F0502020204030204" pitchFamily="34" charset="0"/>
              </a:rPr>
            </a:br>
            <a:r>
              <a:rPr lang="en-US" sz="3200" dirty="0">
                <a:latin typeface="Calibri"/>
                <a:ea typeface="Calibri"/>
                <a:cs typeface="Calibri"/>
              </a:rPr>
              <a:t>Dr. Alyncia Bowen, Dean Ross College of Business</a:t>
            </a:r>
            <a:br>
              <a:rPr lang="en-US" sz="3200" dirty="0">
                <a:latin typeface="Calibri"/>
                <a:ea typeface="Calibri"/>
                <a:cs typeface="Calibri"/>
              </a:rPr>
            </a:br>
            <a:r>
              <a:rPr lang="en-US" sz="3200" dirty="0">
                <a:latin typeface="Calibri"/>
                <a:ea typeface="Calibri"/>
                <a:cs typeface="Calibri"/>
              </a:rPr>
              <a:t> </a:t>
            </a:r>
            <a:endParaRPr lang="en-US" dirty="0"/>
          </a:p>
        </p:txBody>
      </p:sp>
    </p:spTree>
    <p:extLst>
      <p:ext uri="{BB962C8B-B14F-4D97-AF65-F5344CB8AC3E}">
        <p14:creationId xmlns:p14="http://schemas.microsoft.com/office/powerpoint/2010/main" val="3079979530"/>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755DCF-EA6B-4D34-8222-2268431ACC1F}"/>
              </a:ext>
            </a:extLst>
          </p:cNvPr>
          <p:cNvPicPr>
            <a:picLocks noChangeAspect="1"/>
          </p:cNvPicPr>
          <p:nvPr/>
        </p:nvPicPr>
        <p:blipFill>
          <a:blip r:embed="rId4"/>
          <a:stretch>
            <a:fillRect/>
          </a:stretch>
        </p:blipFill>
        <p:spPr>
          <a:xfrm>
            <a:off x="2742217" y="728071"/>
            <a:ext cx="6707566" cy="4827202"/>
          </a:xfrm>
          <a:prstGeom prst="rect">
            <a:avLst/>
          </a:prstGeom>
        </p:spPr>
      </p:pic>
    </p:spTree>
    <p:extLst>
      <p:ext uri="{BB962C8B-B14F-4D97-AF65-F5344CB8AC3E}">
        <p14:creationId xmlns:p14="http://schemas.microsoft.com/office/powerpoint/2010/main" val="812436826"/>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863CF3-CAEB-455D-9B19-18CB97C6AA57}"/>
              </a:ext>
            </a:extLst>
          </p:cNvPr>
          <p:cNvPicPr>
            <a:picLocks noChangeAspect="1"/>
          </p:cNvPicPr>
          <p:nvPr/>
        </p:nvPicPr>
        <p:blipFill>
          <a:blip r:embed="rId4"/>
          <a:stretch>
            <a:fillRect/>
          </a:stretch>
        </p:blipFill>
        <p:spPr>
          <a:xfrm>
            <a:off x="94041" y="830635"/>
            <a:ext cx="5891662" cy="4838563"/>
          </a:xfrm>
          <a:prstGeom prst="rect">
            <a:avLst/>
          </a:prstGeom>
        </p:spPr>
      </p:pic>
      <p:pic>
        <p:nvPicPr>
          <p:cNvPr id="4" name="Picture 3">
            <a:extLst>
              <a:ext uri="{FF2B5EF4-FFF2-40B4-BE49-F238E27FC236}">
                <a16:creationId xmlns:a16="http://schemas.microsoft.com/office/drawing/2014/main" id="{6DA7DBD9-FA8F-47C3-9569-039C6A3F55C4}"/>
              </a:ext>
            </a:extLst>
          </p:cNvPr>
          <p:cNvPicPr>
            <a:picLocks noChangeAspect="1"/>
          </p:cNvPicPr>
          <p:nvPr/>
        </p:nvPicPr>
        <p:blipFill>
          <a:blip r:embed="rId5"/>
          <a:stretch>
            <a:fillRect/>
          </a:stretch>
        </p:blipFill>
        <p:spPr>
          <a:xfrm>
            <a:off x="6037165" y="950061"/>
            <a:ext cx="6060794" cy="4599709"/>
          </a:xfrm>
          <a:prstGeom prst="rect">
            <a:avLst/>
          </a:prstGeom>
        </p:spPr>
      </p:pic>
      <p:cxnSp>
        <p:nvCxnSpPr>
          <p:cNvPr id="6" name="Straight Connector 5">
            <a:extLst>
              <a:ext uri="{FF2B5EF4-FFF2-40B4-BE49-F238E27FC236}">
                <a16:creationId xmlns:a16="http://schemas.microsoft.com/office/drawing/2014/main" id="{14E90124-E548-47D9-8961-CCF5BF5E1203}"/>
              </a:ext>
            </a:extLst>
          </p:cNvPr>
          <p:cNvCxnSpPr/>
          <p:nvPr/>
        </p:nvCxnSpPr>
        <p:spPr>
          <a:xfrm>
            <a:off x="6096000" y="830635"/>
            <a:ext cx="0" cy="483856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428819"/>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8FEEBE-D9D3-42AB-885C-A8F6840398DA}"/>
              </a:ext>
            </a:extLst>
          </p:cNvPr>
          <p:cNvPicPr>
            <a:picLocks noChangeAspect="1"/>
          </p:cNvPicPr>
          <p:nvPr/>
        </p:nvPicPr>
        <p:blipFill>
          <a:blip r:embed="rId4"/>
          <a:stretch>
            <a:fillRect/>
          </a:stretch>
        </p:blipFill>
        <p:spPr>
          <a:xfrm>
            <a:off x="471217" y="1033710"/>
            <a:ext cx="5220087" cy="4554782"/>
          </a:xfrm>
          <a:prstGeom prst="rect">
            <a:avLst/>
          </a:prstGeom>
        </p:spPr>
      </p:pic>
      <p:pic>
        <p:nvPicPr>
          <p:cNvPr id="6" name="Picture 5">
            <a:extLst>
              <a:ext uri="{FF2B5EF4-FFF2-40B4-BE49-F238E27FC236}">
                <a16:creationId xmlns:a16="http://schemas.microsoft.com/office/drawing/2014/main" id="{1A6FB6E4-2C9C-43B5-9989-0473F3C056ED}"/>
              </a:ext>
            </a:extLst>
          </p:cNvPr>
          <p:cNvPicPr>
            <a:picLocks noChangeAspect="1"/>
          </p:cNvPicPr>
          <p:nvPr/>
        </p:nvPicPr>
        <p:blipFill>
          <a:blip r:embed="rId5"/>
          <a:stretch>
            <a:fillRect/>
          </a:stretch>
        </p:blipFill>
        <p:spPr>
          <a:xfrm>
            <a:off x="5917333" y="1033710"/>
            <a:ext cx="5581893" cy="4554782"/>
          </a:xfrm>
          <a:prstGeom prst="rect">
            <a:avLst/>
          </a:prstGeom>
        </p:spPr>
      </p:pic>
    </p:spTree>
    <p:extLst>
      <p:ext uri="{BB962C8B-B14F-4D97-AF65-F5344CB8AC3E}">
        <p14:creationId xmlns:p14="http://schemas.microsoft.com/office/powerpoint/2010/main" val="2935877610"/>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3A1721-E10D-4F2B-AE1E-296D5175A403}"/>
              </a:ext>
            </a:extLst>
          </p:cNvPr>
          <p:cNvPicPr>
            <a:picLocks noChangeAspect="1"/>
          </p:cNvPicPr>
          <p:nvPr/>
        </p:nvPicPr>
        <p:blipFill>
          <a:blip r:embed="rId4"/>
          <a:stretch>
            <a:fillRect/>
          </a:stretch>
        </p:blipFill>
        <p:spPr>
          <a:xfrm>
            <a:off x="346374" y="967667"/>
            <a:ext cx="5367886" cy="4159188"/>
          </a:xfrm>
          <a:prstGeom prst="rect">
            <a:avLst/>
          </a:prstGeom>
        </p:spPr>
      </p:pic>
      <p:pic>
        <p:nvPicPr>
          <p:cNvPr id="4" name="Picture 3">
            <a:extLst>
              <a:ext uri="{FF2B5EF4-FFF2-40B4-BE49-F238E27FC236}">
                <a16:creationId xmlns:a16="http://schemas.microsoft.com/office/drawing/2014/main" id="{A6AD0B04-76F9-47E2-9138-D9063033C6EC}"/>
              </a:ext>
            </a:extLst>
          </p:cNvPr>
          <p:cNvPicPr>
            <a:picLocks noChangeAspect="1"/>
          </p:cNvPicPr>
          <p:nvPr/>
        </p:nvPicPr>
        <p:blipFill>
          <a:blip r:embed="rId5"/>
          <a:stretch>
            <a:fillRect/>
          </a:stretch>
        </p:blipFill>
        <p:spPr>
          <a:xfrm>
            <a:off x="5953032" y="967667"/>
            <a:ext cx="6111719" cy="4585316"/>
          </a:xfrm>
          <a:prstGeom prst="rect">
            <a:avLst/>
          </a:prstGeom>
        </p:spPr>
      </p:pic>
    </p:spTree>
    <p:extLst>
      <p:ext uri="{BB962C8B-B14F-4D97-AF65-F5344CB8AC3E}">
        <p14:creationId xmlns:p14="http://schemas.microsoft.com/office/powerpoint/2010/main" val="2078900236"/>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2C4B07-A2FF-43C5-BF92-1A079D79E2B2}"/>
              </a:ext>
            </a:extLst>
          </p:cNvPr>
          <p:cNvPicPr>
            <a:picLocks noChangeAspect="1"/>
          </p:cNvPicPr>
          <p:nvPr/>
        </p:nvPicPr>
        <p:blipFill>
          <a:blip r:embed="rId4"/>
          <a:stretch>
            <a:fillRect/>
          </a:stretch>
        </p:blipFill>
        <p:spPr>
          <a:xfrm>
            <a:off x="318441" y="769890"/>
            <a:ext cx="5471233" cy="4738704"/>
          </a:xfrm>
          <a:prstGeom prst="rect">
            <a:avLst/>
          </a:prstGeom>
        </p:spPr>
      </p:pic>
      <p:pic>
        <p:nvPicPr>
          <p:cNvPr id="4" name="Picture 3">
            <a:extLst>
              <a:ext uri="{FF2B5EF4-FFF2-40B4-BE49-F238E27FC236}">
                <a16:creationId xmlns:a16="http://schemas.microsoft.com/office/drawing/2014/main" id="{57F57B64-2916-4DE5-8380-DE404B852D26}"/>
              </a:ext>
            </a:extLst>
          </p:cNvPr>
          <p:cNvPicPr>
            <a:picLocks noChangeAspect="1"/>
          </p:cNvPicPr>
          <p:nvPr/>
        </p:nvPicPr>
        <p:blipFill>
          <a:blip r:embed="rId5"/>
          <a:stretch>
            <a:fillRect/>
          </a:stretch>
        </p:blipFill>
        <p:spPr>
          <a:xfrm>
            <a:off x="5903884" y="1358282"/>
            <a:ext cx="5794452" cy="4150312"/>
          </a:xfrm>
          <a:prstGeom prst="rect">
            <a:avLst/>
          </a:prstGeom>
        </p:spPr>
      </p:pic>
    </p:spTree>
    <p:extLst>
      <p:ext uri="{BB962C8B-B14F-4D97-AF65-F5344CB8AC3E}">
        <p14:creationId xmlns:p14="http://schemas.microsoft.com/office/powerpoint/2010/main" val="1537491582"/>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3CF26A-B599-4403-9D1B-04A7988B6625}"/>
              </a:ext>
            </a:extLst>
          </p:cNvPr>
          <p:cNvSpPr txBox="1"/>
          <p:nvPr/>
        </p:nvSpPr>
        <p:spPr>
          <a:xfrm>
            <a:off x="419462" y="845929"/>
            <a:ext cx="4917440" cy="461665"/>
          </a:xfrm>
          <a:prstGeom prst="rect">
            <a:avLst/>
          </a:prstGeom>
          <a:noFill/>
        </p:spPr>
        <p:txBody>
          <a:bodyPr wrap="square" rtlCol="0">
            <a:spAutoFit/>
          </a:bodyPr>
          <a:lstStyle/>
          <a:p>
            <a:r>
              <a:rPr lang="en-US" sz="2400" dirty="0">
                <a:ln w="0"/>
                <a:effectLst>
                  <a:outerShdw blurRad="38100" dist="19050" dir="2700000" algn="tl" rotWithShape="0">
                    <a:schemeClr val="dk1">
                      <a:alpha val="40000"/>
                    </a:schemeClr>
                  </a:outerShdw>
                </a:effectLst>
              </a:rPr>
              <a:t>Leadership Review</a:t>
            </a:r>
          </a:p>
        </p:txBody>
      </p:sp>
      <p:pic>
        <p:nvPicPr>
          <p:cNvPr id="6" name="Picture 5">
            <a:extLst>
              <a:ext uri="{FF2B5EF4-FFF2-40B4-BE49-F238E27FC236}">
                <a16:creationId xmlns:a16="http://schemas.microsoft.com/office/drawing/2014/main" id="{83111A45-8290-493E-8674-47501D42D166}"/>
              </a:ext>
            </a:extLst>
          </p:cNvPr>
          <p:cNvPicPr>
            <a:picLocks noChangeAspect="1"/>
          </p:cNvPicPr>
          <p:nvPr/>
        </p:nvPicPr>
        <p:blipFill>
          <a:blip r:embed="rId4"/>
          <a:stretch>
            <a:fillRect/>
          </a:stretch>
        </p:blipFill>
        <p:spPr>
          <a:xfrm>
            <a:off x="255124" y="2121408"/>
            <a:ext cx="5081778" cy="2258568"/>
          </a:xfrm>
          <a:prstGeom prst="rect">
            <a:avLst/>
          </a:prstGeom>
          <a:ln w="3175">
            <a:solidFill>
              <a:schemeClr val="tx1"/>
            </a:solidFill>
          </a:ln>
        </p:spPr>
      </p:pic>
      <p:pic>
        <p:nvPicPr>
          <p:cNvPr id="7" name="Picture 6">
            <a:extLst>
              <a:ext uri="{FF2B5EF4-FFF2-40B4-BE49-F238E27FC236}">
                <a16:creationId xmlns:a16="http://schemas.microsoft.com/office/drawing/2014/main" id="{0BCA3BB8-EA84-47D7-8361-89718C118BC9}"/>
              </a:ext>
            </a:extLst>
          </p:cNvPr>
          <p:cNvPicPr>
            <a:picLocks noChangeAspect="1"/>
          </p:cNvPicPr>
          <p:nvPr/>
        </p:nvPicPr>
        <p:blipFill>
          <a:blip r:embed="rId5"/>
          <a:stretch>
            <a:fillRect/>
          </a:stretch>
        </p:blipFill>
        <p:spPr>
          <a:xfrm>
            <a:off x="5810650" y="3633368"/>
            <a:ext cx="5961888" cy="2010596"/>
          </a:xfrm>
          <a:prstGeom prst="rect">
            <a:avLst/>
          </a:prstGeom>
          <a:ln w="3175">
            <a:solidFill>
              <a:schemeClr val="tx1"/>
            </a:solidFill>
          </a:ln>
        </p:spPr>
      </p:pic>
      <p:pic>
        <p:nvPicPr>
          <p:cNvPr id="2" name="Picture 1">
            <a:extLst>
              <a:ext uri="{FF2B5EF4-FFF2-40B4-BE49-F238E27FC236}">
                <a16:creationId xmlns:a16="http://schemas.microsoft.com/office/drawing/2014/main" id="{DC48E1FF-4391-4323-9DFE-703F65F2AD4F}"/>
              </a:ext>
            </a:extLst>
          </p:cNvPr>
          <p:cNvPicPr>
            <a:picLocks noChangeAspect="1"/>
          </p:cNvPicPr>
          <p:nvPr/>
        </p:nvPicPr>
        <p:blipFill>
          <a:blip r:embed="rId6"/>
          <a:stretch>
            <a:fillRect/>
          </a:stretch>
        </p:blipFill>
        <p:spPr>
          <a:xfrm>
            <a:off x="5810650" y="845929"/>
            <a:ext cx="5961888" cy="1148022"/>
          </a:xfrm>
          <a:prstGeom prst="rect">
            <a:avLst/>
          </a:prstGeom>
          <a:ln w="3175">
            <a:solidFill>
              <a:schemeClr val="tx1"/>
            </a:solidFill>
          </a:ln>
        </p:spPr>
      </p:pic>
      <p:pic>
        <p:nvPicPr>
          <p:cNvPr id="4" name="Picture 3">
            <a:extLst>
              <a:ext uri="{FF2B5EF4-FFF2-40B4-BE49-F238E27FC236}">
                <a16:creationId xmlns:a16="http://schemas.microsoft.com/office/drawing/2014/main" id="{D708EA11-8169-4263-AFD6-6EDEEADEFCA0}"/>
              </a:ext>
            </a:extLst>
          </p:cNvPr>
          <p:cNvPicPr>
            <a:picLocks noChangeAspect="1"/>
          </p:cNvPicPr>
          <p:nvPr/>
        </p:nvPicPr>
        <p:blipFill>
          <a:blip r:embed="rId7"/>
          <a:stretch>
            <a:fillRect/>
          </a:stretch>
        </p:blipFill>
        <p:spPr>
          <a:xfrm>
            <a:off x="5810650" y="2226776"/>
            <a:ext cx="5961888" cy="1320071"/>
          </a:xfrm>
          <a:prstGeom prst="rect">
            <a:avLst/>
          </a:prstGeom>
          <a:ln w="3175">
            <a:solidFill>
              <a:schemeClr val="tx1"/>
            </a:solidFill>
          </a:ln>
        </p:spPr>
      </p:pic>
    </p:spTree>
    <p:extLst>
      <p:ext uri="{BB962C8B-B14F-4D97-AF65-F5344CB8AC3E}">
        <p14:creationId xmlns:p14="http://schemas.microsoft.com/office/powerpoint/2010/main" val="3185335859"/>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3CF26A-B599-4403-9D1B-04A7988B6625}"/>
              </a:ext>
            </a:extLst>
          </p:cNvPr>
          <p:cNvSpPr txBox="1"/>
          <p:nvPr/>
        </p:nvSpPr>
        <p:spPr>
          <a:xfrm>
            <a:off x="234263" y="1334312"/>
            <a:ext cx="4917440" cy="461665"/>
          </a:xfrm>
          <a:prstGeom prst="rect">
            <a:avLst/>
          </a:prstGeom>
          <a:noFill/>
        </p:spPr>
        <p:txBody>
          <a:bodyPr wrap="square" rtlCol="0">
            <a:spAutoFit/>
          </a:bodyPr>
          <a:lstStyle/>
          <a:p>
            <a:r>
              <a:rPr lang="en-US" sz="2400" b="1" dirty="0">
                <a:ln w="0"/>
                <a:effectLst>
                  <a:outerShdw blurRad="38100" dist="19050" dir="2700000" algn="tl" rotWithShape="0">
                    <a:schemeClr val="dk1">
                      <a:alpha val="40000"/>
                    </a:schemeClr>
                  </a:outerShdw>
                </a:effectLst>
              </a:rPr>
              <a:t>Lessons Learned – Year 1</a:t>
            </a:r>
          </a:p>
        </p:txBody>
      </p:sp>
      <p:sp>
        <p:nvSpPr>
          <p:cNvPr id="5" name="TextBox 4">
            <a:extLst>
              <a:ext uri="{FF2B5EF4-FFF2-40B4-BE49-F238E27FC236}">
                <a16:creationId xmlns:a16="http://schemas.microsoft.com/office/drawing/2014/main" id="{EA0CFCC4-DB4D-4865-940C-10DA1B6ED5E8}"/>
              </a:ext>
            </a:extLst>
          </p:cNvPr>
          <p:cNvSpPr txBox="1"/>
          <p:nvPr/>
        </p:nvSpPr>
        <p:spPr>
          <a:xfrm>
            <a:off x="-6603912" y="758284"/>
            <a:ext cx="5778722" cy="5078313"/>
          </a:xfrm>
          <a:prstGeom prst="rect">
            <a:avLst/>
          </a:prstGeom>
          <a:noFill/>
        </p:spPr>
        <p:txBody>
          <a:bodyPr wrap="square" rtlCol="0">
            <a:spAutoFit/>
          </a:bodyPr>
          <a:lstStyle/>
          <a:p>
            <a:pPr marL="285750" indent="-285750">
              <a:buFont typeface="Arial" panose="020B0604020202020204" pitchFamily="34" charset="0"/>
              <a:buChar char="•"/>
            </a:pPr>
            <a:r>
              <a:rPr lang="en-US" dirty="0"/>
              <a:t>Faculty Inspired &amp; Faculty Driven</a:t>
            </a:r>
          </a:p>
          <a:p>
            <a:pPr marL="285750" indent="-285750">
              <a:buFont typeface="Arial" panose="020B0604020202020204" pitchFamily="34" charset="0"/>
              <a:buChar char="•"/>
            </a:pPr>
            <a:r>
              <a:rPr lang="en-US" dirty="0"/>
              <a:t>Faculty may have ideas on improvement but not all will be implemented</a:t>
            </a:r>
          </a:p>
          <a:p>
            <a:pPr marL="285750" indent="-285750">
              <a:buFont typeface="Arial" panose="020B0604020202020204" pitchFamily="34" charset="0"/>
              <a:buChar char="•"/>
            </a:pPr>
            <a:r>
              <a:rPr lang="en-US" dirty="0"/>
              <a:t>Remind that this is a portal and the goal of the tool</a:t>
            </a:r>
          </a:p>
          <a:p>
            <a:pPr marL="285750" indent="-285750">
              <a:buFont typeface="Arial" panose="020B0604020202020204" pitchFamily="34" charset="0"/>
              <a:buChar char="•"/>
            </a:pPr>
            <a:r>
              <a:rPr lang="en-US" dirty="0"/>
              <a:t>Effort – Results – Impact (take effort to review results and you can make impactful changes)</a:t>
            </a:r>
          </a:p>
          <a:p>
            <a:pPr marL="285750" indent="-285750">
              <a:buFont typeface="Arial" panose="020B0604020202020204" pitchFamily="34" charset="0"/>
              <a:buChar char="•"/>
            </a:pPr>
            <a:r>
              <a:rPr lang="en-US" dirty="0"/>
              <a:t>Timelines will be adjusted with the additional of priorities, especially Deans</a:t>
            </a:r>
          </a:p>
          <a:p>
            <a:pPr marL="285750" indent="-285750">
              <a:buFont typeface="Arial" panose="020B0604020202020204" pitchFamily="34" charset="0"/>
              <a:buChar char="•"/>
            </a:pPr>
            <a:r>
              <a:rPr lang="en-US" dirty="0"/>
              <a:t>Honest communication</a:t>
            </a:r>
          </a:p>
          <a:p>
            <a:pPr marL="285750" indent="-285750">
              <a:buFont typeface="Arial" panose="020B0604020202020204" pitchFamily="34" charset="0"/>
              <a:buChar char="•"/>
            </a:pPr>
            <a:r>
              <a:rPr lang="en-US" dirty="0"/>
              <a:t>Empowering faculty</a:t>
            </a:r>
          </a:p>
          <a:p>
            <a:pPr marL="285750" indent="-285750">
              <a:buFont typeface="Arial" panose="020B0604020202020204" pitchFamily="34" charset="0"/>
              <a:buChar char="•"/>
            </a:pPr>
            <a:r>
              <a:rPr lang="en-US" dirty="0"/>
              <a:t>Faculty and leadership</a:t>
            </a:r>
          </a:p>
          <a:p>
            <a:pPr marL="285750" indent="-285750">
              <a:buFont typeface="Arial" panose="020B0604020202020204" pitchFamily="34" charset="0"/>
              <a:buChar char="•"/>
            </a:pPr>
            <a:r>
              <a:rPr lang="en-US" dirty="0"/>
              <a:t>Can’t change data but use it to make informed decisions</a:t>
            </a:r>
          </a:p>
          <a:p>
            <a:pPr marL="285750" indent="-285750">
              <a:buFont typeface="Arial" panose="020B0604020202020204" pitchFamily="34" charset="0"/>
              <a:buChar char="•"/>
            </a:pPr>
            <a:r>
              <a:rPr lang="en-US" dirty="0"/>
              <a:t>Data that you give people access to…data not analyzed </a:t>
            </a:r>
          </a:p>
          <a:p>
            <a:pPr marL="285750" indent="-285750">
              <a:buFont typeface="Arial" panose="020B0604020202020204" pitchFamily="34" charset="0"/>
              <a:buChar char="•"/>
            </a:pPr>
            <a:r>
              <a:rPr lang="en-US" dirty="0"/>
              <a:t>Celebrate small wins – phased approach with IT/IE</a:t>
            </a:r>
          </a:p>
          <a:p>
            <a:pPr marL="285750" indent="-285750">
              <a:buFont typeface="Arial" panose="020B0604020202020204" pitchFamily="34" charset="0"/>
              <a:buChar char="•"/>
            </a:pPr>
            <a:r>
              <a:rPr lang="en-US" dirty="0"/>
              <a:t>Ongoing initiatives – not a one and done/stop – true change management in action</a:t>
            </a:r>
          </a:p>
        </p:txBody>
      </p:sp>
      <p:graphicFrame>
        <p:nvGraphicFramePr>
          <p:cNvPr id="2" name="Diagram 1">
            <a:extLst>
              <a:ext uri="{FF2B5EF4-FFF2-40B4-BE49-F238E27FC236}">
                <a16:creationId xmlns:a16="http://schemas.microsoft.com/office/drawing/2014/main" id="{C68A0FC1-5BA6-4D80-BBEF-903B05D978E6}"/>
              </a:ext>
            </a:extLst>
          </p:cNvPr>
          <p:cNvGraphicFramePr/>
          <p:nvPr>
            <p:extLst>
              <p:ext uri="{D42A27DB-BD31-4B8C-83A1-F6EECF244321}">
                <p14:modId xmlns:p14="http://schemas.microsoft.com/office/powerpoint/2010/main" val="1475995528"/>
              </p:ext>
            </p:extLst>
          </p:nvPr>
        </p:nvGraphicFramePr>
        <p:xfrm>
          <a:off x="4337912" y="758284"/>
          <a:ext cx="7170147" cy="47654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a:extLst>
              <a:ext uri="{FF2B5EF4-FFF2-40B4-BE49-F238E27FC236}">
                <a16:creationId xmlns:a16="http://schemas.microsoft.com/office/drawing/2014/main" id="{684C5AA5-B015-4018-B703-5B2033BA072A}"/>
              </a:ext>
            </a:extLst>
          </p:cNvPr>
          <p:cNvSpPr/>
          <p:nvPr/>
        </p:nvSpPr>
        <p:spPr>
          <a:xfrm>
            <a:off x="228644" y="2290247"/>
            <a:ext cx="3880624" cy="2585323"/>
          </a:xfrm>
          <a:prstGeom prst="rect">
            <a:avLst/>
          </a:prstGeom>
          <a:noFill/>
        </p:spPr>
        <p:txBody>
          <a:bodyPr wrap="squar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Effort </a:t>
            </a:r>
          </a:p>
          <a:p>
            <a:pPr algn="ctr"/>
            <a:r>
              <a:rPr lang="en-US" sz="5400" b="0" cap="none" spc="0" dirty="0">
                <a:ln w="0"/>
                <a:solidFill>
                  <a:schemeClr val="accent1"/>
                </a:solidFill>
                <a:effectLst>
                  <a:outerShdw blurRad="38100" dist="25400" dir="5400000" algn="ctr" rotWithShape="0">
                    <a:srgbClr val="6E747A">
                      <a:alpha val="43000"/>
                    </a:srgbClr>
                  </a:outerShdw>
                </a:effectLst>
              </a:rPr>
              <a:t>Results </a:t>
            </a:r>
          </a:p>
          <a:p>
            <a:pPr algn="ctr"/>
            <a:r>
              <a:rPr lang="en-US" sz="5400" b="0" cap="none" spc="0" dirty="0">
                <a:ln w="0"/>
                <a:solidFill>
                  <a:schemeClr val="accent1"/>
                </a:solidFill>
                <a:effectLst>
                  <a:outerShdw blurRad="38100" dist="25400" dir="5400000" algn="ctr" rotWithShape="0">
                    <a:srgbClr val="6E747A">
                      <a:alpha val="43000"/>
                    </a:srgbClr>
                  </a:outerShdw>
                </a:effectLst>
              </a:rPr>
              <a:t>Impact</a:t>
            </a:r>
          </a:p>
        </p:txBody>
      </p:sp>
    </p:spTree>
    <p:extLst>
      <p:ext uri="{BB962C8B-B14F-4D97-AF65-F5344CB8AC3E}">
        <p14:creationId xmlns:p14="http://schemas.microsoft.com/office/powerpoint/2010/main" val="4119277401"/>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31241E-D494-42B2-AC63-6D3F2372EE1C}"/>
              </a:ext>
            </a:extLst>
          </p:cNvPr>
          <p:cNvSpPr txBox="1"/>
          <p:nvPr/>
        </p:nvSpPr>
        <p:spPr>
          <a:xfrm>
            <a:off x="293914" y="894657"/>
            <a:ext cx="11465093" cy="830997"/>
          </a:xfrm>
          <a:prstGeom prst="rect">
            <a:avLst/>
          </a:prstGeom>
          <a:noFill/>
        </p:spPr>
        <p:txBody>
          <a:bodyPr wrap="square" rtlCol="0">
            <a:spAutoFit/>
          </a:bodyPr>
          <a:lstStyle/>
          <a:p>
            <a:r>
              <a:rPr lang="en-US" sz="4800" dirty="0" err="1"/>
              <a:t>HoP</a:t>
            </a:r>
            <a:r>
              <a:rPr lang="en-US" sz="4800" dirty="0"/>
              <a:t>: Change Management In Action</a:t>
            </a:r>
          </a:p>
        </p:txBody>
      </p:sp>
      <p:pic>
        <p:nvPicPr>
          <p:cNvPr id="1026" name="Picture 2" descr="6,700+ The Next Step Stock Photos, Pictures &amp; Royalty-Free ...">
            <a:extLst>
              <a:ext uri="{FF2B5EF4-FFF2-40B4-BE49-F238E27FC236}">
                <a16:creationId xmlns:a16="http://schemas.microsoft.com/office/drawing/2014/main" id="{3B684EDF-CEFE-4423-8DC8-2E2425A65E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7533" y="2647507"/>
            <a:ext cx="3522649" cy="18591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a:extLst>
              <a:ext uri="{FF2B5EF4-FFF2-40B4-BE49-F238E27FC236}">
                <a16:creationId xmlns:a16="http://schemas.microsoft.com/office/drawing/2014/main" id="{1E57A27C-B35A-4582-873A-EDD744D5DC6C}"/>
              </a:ext>
            </a:extLst>
          </p:cNvPr>
          <p:cNvGraphicFramePr/>
          <p:nvPr>
            <p:extLst>
              <p:ext uri="{D42A27DB-BD31-4B8C-83A1-F6EECF244321}">
                <p14:modId xmlns:p14="http://schemas.microsoft.com/office/powerpoint/2010/main" val="2361192501"/>
              </p:ext>
            </p:extLst>
          </p:nvPr>
        </p:nvGraphicFramePr>
        <p:xfrm>
          <a:off x="293914" y="1687581"/>
          <a:ext cx="6977294" cy="42523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69307828"/>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31241E-D494-42B2-AC63-6D3F2372EE1C}"/>
              </a:ext>
            </a:extLst>
          </p:cNvPr>
          <p:cNvSpPr txBox="1"/>
          <p:nvPr/>
        </p:nvSpPr>
        <p:spPr>
          <a:xfrm>
            <a:off x="544151" y="2556173"/>
            <a:ext cx="8246989" cy="3293209"/>
          </a:xfrm>
          <a:prstGeom prst="rect">
            <a:avLst/>
          </a:prstGeom>
          <a:noFill/>
        </p:spPr>
        <p:txBody>
          <a:bodyPr wrap="square" rtlCol="0">
            <a:spAutoFit/>
          </a:bodyPr>
          <a:lstStyle/>
          <a:p>
            <a:r>
              <a:rPr lang="en-US" sz="4000" dirty="0"/>
              <a:t>Dr. Alyncia Bowen </a:t>
            </a:r>
          </a:p>
          <a:p>
            <a:r>
              <a:rPr lang="en-US" sz="4000" dirty="0">
                <a:hlinkClick r:id="rId4"/>
              </a:rPr>
              <a:t>alyncia.bowen@franklin.edu</a:t>
            </a:r>
            <a:endParaRPr lang="en-US" sz="4000" dirty="0"/>
          </a:p>
          <a:p>
            <a:endParaRPr lang="en-US" sz="4000" dirty="0"/>
          </a:p>
          <a:p>
            <a:endParaRPr lang="en-US" sz="4000" dirty="0"/>
          </a:p>
          <a:p>
            <a:endParaRPr lang="en-US" sz="4800" dirty="0"/>
          </a:p>
        </p:txBody>
      </p:sp>
      <p:pic>
        <p:nvPicPr>
          <p:cNvPr id="2054" name="Picture 6" descr="75,700+ Thank You Stock Photos, Pictures &amp; Royalty-Free Images - iStock | Thank  you card, Appreciation, Gratitude">
            <a:extLst>
              <a:ext uri="{FF2B5EF4-FFF2-40B4-BE49-F238E27FC236}">
                <a16:creationId xmlns:a16="http://schemas.microsoft.com/office/drawing/2014/main" id="{D114A9AC-B5FB-4B29-84C5-A47FBE5398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4580" y="1987886"/>
            <a:ext cx="3397408" cy="2882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057150"/>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F2DA7B-8E00-492C-BDF4-188F449DCF2E}"/>
              </a:ext>
            </a:extLst>
          </p:cNvPr>
          <p:cNvSpPr txBox="1"/>
          <p:nvPr/>
        </p:nvSpPr>
        <p:spPr>
          <a:xfrm>
            <a:off x="575042" y="736469"/>
            <a:ext cx="5805996" cy="584775"/>
          </a:xfrm>
          <a:prstGeom prst="rect">
            <a:avLst/>
          </a:prstGeom>
          <a:noFill/>
        </p:spPr>
        <p:txBody>
          <a:bodyPr wrap="square" rtlCol="0">
            <a:spAutoFit/>
          </a:bodyPr>
          <a:lstStyle/>
          <a:p>
            <a:r>
              <a:rPr lang="en-US" sz="3200" dirty="0"/>
              <a:t>Franklin University</a:t>
            </a:r>
          </a:p>
        </p:txBody>
      </p:sp>
      <p:sp>
        <p:nvSpPr>
          <p:cNvPr id="2" name="TextBox 1">
            <a:extLst>
              <a:ext uri="{FF2B5EF4-FFF2-40B4-BE49-F238E27FC236}">
                <a16:creationId xmlns:a16="http://schemas.microsoft.com/office/drawing/2014/main" id="{06FAFBB9-E20E-4C28-A4EF-652FAF020CA7}"/>
              </a:ext>
            </a:extLst>
          </p:cNvPr>
          <p:cNvSpPr txBox="1"/>
          <p:nvPr/>
        </p:nvSpPr>
        <p:spPr>
          <a:xfrm>
            <a:off x="298606" y="1357660"/>
            <a:ext cx="7534816" cy="4062651"/>
          </a:xfrm>
          <a:prstGeom prst="rect">
            <a:avLst/>
          </a:prstGeom>
          <a:noFill/>
        </p:spPr>
        <p:txBody>
          <a:bodyPr wrap="square" rtlCol="0">
            <a:spAutoFit/>
          </a:bodyPr>
          <a:lstStyle/>
          <a:p>
            <a:pPr marL="285750" indent="-285750">
              <a:buFont typeface="Arial" panose="020B0604020202020204" pitchFamily="34" charset="0"/>
              <a:buChar char="•"/>
            </a:pPr>
            <a:r>
              <a:rPr lang="en-US" sz="2000" dirty="0"/>
              <a:t>Located in Columbus, Ohio</a:t>
            </a:r>
          </a:p>
          <a:p>
            <a:pPr marL="285750" indent="-285750">
              <a:buFont typeface="Arial" panose="020B0604020202020204" pitchFamily="34" charset="0"/>
              <a:buChar char="•"/>
            </a:pPr>
            <a:r>
              <a:rPr lang="en-US" sz="2000" dirty="0"/>
              <a:t>Founded in 1902</a:t>
            </a:r>
          </a:p>
          <a:p>
            <a:pPr marL="285750" indent="-285750">
              <a:buFont typeface="Arial" panose="020B0604020202020204" pitchFamily="34" charset="0"/>
              <a:buChar char="•"/>
            </a:pPr>
            <a:r>
              <a:rPr lang="en-US" sz="2000" dirty="0"/>
              <a:t>Degree Offerings: 11 Associate, 39 UG, 18 Masters, 5 Doctoral</a:t>
            </a:r>
          </a:p>
          <a:p>
            <a:pPr marL="285750" indent="-285750">
              <a:buFont typeface="Arial" panose="020B0604020202020204" pitchFamily="34" charset="0"/>
              <a:buChar char="•"/>
            </a:pPr>
            <a:r>
              <a:rPr lang="en-US" sz="2000" dirty="0"/>
              <a:t>Academic Affairs organized by 4 colleges</a:t>
            </a:r>
          </a:p>
          <a:p>
            <a:pPr marL="285750" indent="-285750">
              <a:buFont typeface="Arial" panose="020B0604020202020204" pitchFamily="34" charset="0"/>
              <a:buChar char="•"/>
            </a:pPr>
            <a:r>
              <a:rPr lang="en-US" sz="2000" dirty="0"/>
              <a:t>Adult Learners: Average student age is 34</a:t>
            </a:r>
          </a:p>
          <a:p>
            <a:pPr marL="285750" indent="-285750">
              <a:buFont typeface="Arial" panose="020B0604020202020204" pitchFamily="34" charset="0"/>
              <a:buChar char="•"/>
            </a:pPr>
            <a:r>
              <a:rPr lang="en-US" sz="2000" dirty="0"/>
              <a:t>Predominately online course delivery but some F2F courses</a:t>
            </a:r>
          </a:p>
          <a:p>
            <a:pPr marL="285750" indent="-285750">
              <a:buFont typeface="Arial" panose="020B0604020202020204" pitchFamily="34" charset="0"/>
              <a:buChar char="•"/>
            </a:pPr>
            <a:r>
              <a:rPr lang="en-US" sz="2000" dirty="0"/>
              <a:t>Locations: London Correctional Institution, Oman, Poland, Serbia</a:t>
            </a:r>
          </a:p>
          <a:p>
            <a:pPr marL="285750" indent="-285750">
              <a:buFont typeface="Arial" panose="020B0604020202020204" pitchFamily="34" charset="0"/>
              <a:buChar char="•"/>
            </a:pPr>
            <a:r>
              <a:rPr lang="en-US" sz="2000" dirty="0"/>
              <a:t>Accreditation: HLC, CCNE, CAEP, IACBE</a:t>
            </a:r>
          </a:p>
          <a:p>
            <a:pPr marL="285750" indent="-285750">
              <a:buFont typeface="Arial" panose="020B0604020202020204" pitchFamily="34" charset="0"/>
              <a:buChar char="•"/>
            </a:pPr>
            <a:r>
              <a:rPr lang="en-US" sz="2000" dirty="0"/>
              <a:t>Assessment: Annual Program Assessment Reports, Program Review every 3 years (last one completed in 2018)</a:t>
            </a:r>
          </a:p>
          <a:p>
            <a:pPr marL="285750" indent="-285750">
              <a:buFont typeface="Arial" panose="020B0604020202020204" pitchFamily="34" charset="0"/>
              <a:buChar char="•"/>
            </a:pPr>
            <a:r>
              <a:rPr lang="en-US" sz="2000" dirty="0"/>
              <a:t>Centralized curriculum model</a:t>
            </a:r>
          </a:p>
          <a:p>
            <a:endParaRPr lang="en-US" dirty="0"/>
          </a:p>
        </p:txBody>
      </p:sp>
      <p:pic>
        <p:nvPicPr>
          <p:cNvPr id="1026" name="Picture 2" descr="Photos at Franklin University - 4 tips">
            <a:extLst>
              <a:ext uri="{FF2B5EF4-FFF2-40B4-BE49-F238E27FC236}">
                <a16:creationId xmlns:a16="http://schemas.microsoft.com/office/drawing/2014/main" id="{D9B5C2C3-C991-4DC7-903C-CB383B2AD8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736" y="858493"/>
            <a:ext cx="3169222" cy="31692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ofile for Franklin University - HigherEdJobs">
            <a:extLst>
              <a:ext uri="{FF2B5EF4-FFF2-40B4-BE49-F238E27FC236}">
                <a16:creationId xmlns:a16="http://schemas.microsoft.com/office/drawing/2014/main" id="{1DA48325-D40D-4545-98FE-D3C949C57A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5642" y="4302332"/>
            <a:ext cx="2873827" cy="191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252983"/>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EA86E23-7F31-4375-AC4C-46C48B639238}"/>
              </a:ext>
            </a:extLst>
          </p:cNvPr>
          <p:cNvGraphicFramePr/>
          <p:nvPr>
            <p:extLst>
              <p:ext uri="{D42A27DB-BD31-4B8C-83A1-F6EECF244321}">
                <p14:modId xmlns:p14="http://schemas.microsoft.com/office/powerpoint/2010/main" val="2569293352"/>
              </p:ext>
            </p:extLst>
          </p:nvPr>
        </p:nvGraphicFramePr>
        <p:xfrm>
          <a:off x="1240971" y="719666"/>
          <a:ext cx="9818915"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F7F2DA7B-8E00-492C-BDF4-188F449DCF2E}"/>
              </a:ext>
            </a:extLst>
          </p:cNvPr>
          <p:cNvSpPr txBox="1"/>
          <p:nvPr/>
        </p:nvSpPr>
        <p:spPr>
          <a:xfrm>
            <a:off x="585927" y="1030384"/>
            <a:ext cx="5805996" cy="523220"/>
          </a:xfrm>
          <a:prstGeom prst="rect">
            <a:avLst/>
          </a:prstGeom>
          <a:noFill/>
        </p:spPr>
        <p:txBody>
          <a:bodyPr wrap="square" rtlCol="0">
            <a:spAutoFit/>
          </a:bodyPr>
          <a:lstStyle/>
          <a:p>
            <a:r>
              <a:rPr lang="en-US" sz="2800" dirty="0"/>
              <a:t>Teamwork Makes the Dream Work</a:t>
            </a:r>
          </a:p>
        </p:txBody>
      </p:sp>
    </p:spTree>
    <p:extLst>
      <p:ext uri="{BB962C8B-B14F-4D97-AF65-F5344CB8AC3E}">
        <p14:creationId xmlns:p14="http://schemas.microsoft.com/office/powerpoint/2010/main" val="2865646372"/>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54E5608-68B7-4A8D-93A7-FE585502DC32}"/>
              </a:ext>
            </a:extLst>
          </p:cNvPr>
          <p:cNvSpPr>
            <a:spLocks noGrp="1"/>
          </p:cNvSpPr>
          <p:nvPr>
            <p:ph sz="half" idx="1"/>
          </p:nvPr>
        </p:nvSpPr>
        <p:spPr>
          <a:xfrm>
            <a:off x="115188" y="681756"/>
            <a:ext cx="4381476" cy="1110689"/>
          </a:xfrm>
        </p:spPr>
        <p:txBody>
          <a:bodyPr vert="horz" lIns="91440" tIns="45720" rIns="91440" bIns="45720" rtlCol="0" anchor="t">
            <a:normAutofit fontScale="70000" lnSpcReduction="20000"/>
          </a:bodyPr>
          <a:lstStyle/>
          <a:p>
            <a:pPr marL="0" indent="0" algn="ctr">
              <a:buNone/>
            </a:pPr>
            <a:r>
              <a:rPr lang="en-US" sz="3600" b="1" dirty="0">
                <a:latin typeface="Calibri"/>
                <a:cs typeface="Calibri"/>
              </a:rPr>
              <a:t>Change Management</a:t>
            </a:r>
          </a:p>
          <a:p>
            <a:pPr marL="0" indent="0" algn="ctr">
              <a:buNone/>
            </a:pPr>
            <a:r>
              <a:rPr lang="en-US" sz="3600" b="1" dirty="0">
                <a:latin typeface="Calibri"/>
                <a:cs typeface="Calibri"/>
              </a:rPr>
              <a:t>Multiple Approaches In Action</a:t>
            </a:r>
            <a:endParaRPr lang="en-US" sz="2000" dirty="0">
              <a:latin typeface="Calibri"/>
              <a:cs typeface="Calibri"/>
            </a:endParaRPr>
          </a:p>
          <a:p>
            <a:pPr marL="0" indent="0">
              <a:buNone/>
            </a:pPr>
            <a:endParaRPr lang="en-US" dirty="0">
              <a:cs typeface="Calibri" panose="020F0502020204030204" pitchFamily="34" charset="0"/>
            </a:endParaRPr>
          </a:p>
          <a:p>
            <a:pPr marL="0" indent="0">
              <a:buNone/>
            </a:pPr>
            <a:endParaRPr lang="en-US" dirty="0">
              <a:cs typeface="Calibri" panose="020F0502020204030204" pitchFamily="34" charset="0"/>
            </a:endParaRPr>
          </a:p>
        </p:txBody>
      </p:sp>
      <p:graphicFrame>
        <p:nvGraphicFramePr>
          <p:cNvPr id="4" name="Diagram 3">
            <a:extLst>
              <a:ext uri="{FF2B5EF4-FFF2-40B4-BE49-F238E27FC236}">
                <a16:creationId xmlns:a16="http://schemas.microsoft.com/office/drawing/2014/main" id="{1F61E910-213D-41DB-ACBC-5B6230313EF4}"/>
              </a:ext>
            </a:extLst>
          </p:cNvPr>
          <p:cNvGraphicFramePr/>
          <p:nvPr>
            <p:extLst>
              <p:ext uri="{D42A27DB-BD31-4B8C-83A1-F6EECF244321}">
                <p14:modId xmlns:p14="http://schemas.microsoft.com/office/powerpoint/2010/main" val="3934624077"/>
              </p:ext>
            </p:extLst>
          </p:nvPr>
        </p:nvGraphicFramePr>
        <p:xfrm>
          <a:off x="-725350" y="1745227"/>
          <a:ext cx="6977294" cy="42523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a:extLst>
              <a:ext uri="{FF2B5EF4-FFF2-40B4-BE49-F238E27FC236}">
                <a16:creationId xmlns:a16="http://schemas.microsoft.com/office/drawing/2014/main" id="{80D072BF-2E92-436F-9CFB-AAA2C263509C}"/>
              </a:ext>
            </a:extLst>
          </p:cNvPr>
          <p:cNvGraphicFramePr/>
          <p:nvPr>
            <p:extLst>
              <p:ext uri="{D42A27DB-BD31-4B8C-83A1-F6EECF244321}">
                <p14:modId xmlns:p14="http://schemas.microsoft.com/office/powerpoint/2010/main" val="692209303"/>
              </p:ext>
            </p:extLst>
          </p:nvPr>
        </p:nvGraphicFramePr>
        <p:xfrm>
          <a:off x="4823235" y="2445741"/>
          <a:ext cx="3530008" cy="237106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3" name="Picture 2" descr="What is DMADV?">
            <a:extLst>
              <a:ext uri="{FF2B5EF4-FFF2-40B4-BE49-F238E27FC236}">
                <a16:creationId xmlns:a16="http://schemas.microsoft.com/office/drawing/2014/main" id="{4D81EC2C-50D9-49C6-9812-2F7A69B810B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55202" y="2189557"/>
            <a:ext cx="3201370" cy="3158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087296"/>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54E5608-68B7-4A8D-93A7-FE585502DC32}"/>
              </a:ext>
            </a:extLst>
          </p:cNvPr>
          <p:cNvSpPr>
            <a:spLocks noGrp="1"/>
          </p:cNvSpPr>
          <p:nvPr>
            <p:ph sz="half" idx="1"/>
          </p:nvPr>
        </p:nvSpPr>
        <p:spPr>
          <a:xfrm>
            <a:off x="160343" y="613449"/>
            <a:ext cx="11236203" cy="925419"/>
          </a:xfrm>
        </p:spPr>
        <p:txBody>
          <a:bodyPr vert="horz" lIns="91440" tIns="45720" rIns="91440" bIns="45720" rtlCol="0" anchor="t">
            <a:normAutofit/>
          </a:bodyPr>
          <a:lstStyle/>
          <a:p>
            <a:pPr marL="0" indent="0" algn="ctr">
              <a:buNone/>
            </a:pPr>
            <a:r>
              <a:rPr lang="en-US" sz="3600" b="1" dirty="0">
                <a:latin typeface="Calibri"/>
                <a:cs typeface="Calibri"/>
              </a:rPr>
              <a:t>Health of Program (</a:t>
            </a:r>
            <a:r>
              <a:rPr lang="en-US" sz="3600" b="1" dirty="0" err="1">
                <a:latin typeface="Calibri"/>
                <a:cs typeface="Calibri"/>
              </a:rPr>
              <a:t>HoP</a:t>
            </a:r>
            <a:r>
              <a:rPr lang="en-US" sz="3600" b="1" dirty="0">
                <a:latin typeface="Calibri"/>
                <a:cs typeface="Calibri"/>
              </a:rPr>
              <a:t>) Milestones</a:t>
            </a:r>
            <a:endParaRPr lang="en-US" sz="2000" dirty="0">
              <a:latin typeface="Calibri"/>
              <a:cs typeface="Calibri"/>
            </a:endParaRPr>
          </a:p>
          <a:p>
            <a:pPr marL="0" indent="0">
              <a:buNone/>
            </a:pPr>
            <a:endParaRPr lang="en-US" dirty="0">
              <a:cs typeface="Calibri" panose="020F0502020204030204" pitchFamily="34" charset="0"/>
            </a:endParaRPr>
          </a:p>
          <a:p>
            <a:pPr marL="0" indent="0">
              <a:buNone/>
            </a:pPr>
            <a:endParaRPr lang="en-US" dirty="0">
              <a:cs typeface="Calibri" panose="020F0502020204030204" pitchFamily="34" charset="0"/>
            </a:endParaRPr>
          </a:p>
        </p:txBody>
      </p:sp>
      <p:graphicFrame>
        <p:nvGraphicFramePr>
          <p:cNvPr id="9" name="Diagram 8">
            <a:extLst>
              <a:ext uri="{FF2B5EF4-FFF2-40B4-BE49-F238E27FC236}">
                <a16:creationId xmlns:a16="http://schemas.microsoft.com/office/drawing/2014/main" id="{9EDF7A11-1C43-453A-A043-1F775BD81AA5}"/>
              </a:ext>
            </a:extLst>
          </p:cNvPr>
          <p:cNvGraphicFramePr/>
          <p:nvPr>
            <p:extLst>
              <p:ext uri="{D42A27DB-BD31-4B8C-83A1-F6EECF244321}">
                <p14:modId xmlns:p14="http://schemas.microsoft.com/office/powerpoint/2010/main" val="303842883"/>
              </p:ext>
            </p:extLst>
          </p:nvPr>
        </p:nvGraphicFramePr>
        <p:xfrm>
          <a:off x="472577" y="1723819"/>
          <a:ext cx="11236202" cy="38901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44705936"/>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54E5608-68B7-4A8D-93A7-FE585502DC32}"/>
              </a:ext>
            </a:extLst>
          </p:cNvPr>
          <p:cNvSpPr>
            <a:spLocks noGrp="1"/>
          </p:cNvSpPr>
          <p:nvPr>
            <p:ph sz="half" idx="1"/>
          </p:nvPr>
        </p:nvSpPr>
        <p:spPr>
          <a:xfrm>
            <a:off x="160343" y="613449"/>
            <a:ext cx="11236203" cy="925419"/>
          </a:xfrm>
        </p:spPr>
        <p:txBody>
          <a:bodyPr vert="horz" lIns="91440" tIns="45720" rIns="91440" bIns="45720" rtlCol="0" anchor="t">
            <a:normAutofit/>
          </a:bodyPr>
          <a:lstStyle/>
          <a:p>
            <a:pPr marL="0" indent="0" algn="ctr">
              <a:buNone/>
            </a:pPr>
            <a:r>
              <a:rPr lang="en-US" sz="3600" b="1" dirty="0">
                <a:latin typeface="Calibri"/>
                <a:cs typeface="Calibri"/>
              </a:rPr>
              <a:t>Health of Program (</a:t>
            </a:r>
            <a:r>
              <a:rPr lang="en-US" sz="3600" b="1" dirty="0" err="1">
                <a:latin typeface="Calibri"/>
                <a:cs typeface="Calibri"/>
              </a:rPr>
              <a:t>HoP</a:t>
            </a:r>
            <a:r>
              <a:rPr lang="en-US" sz="3600" b="1" dirty="0">
                <a:latin typeface="Calibri"/>
                <a:cs typeface="Calibri"/>
              </a:rPr>
              <a:t>) Milestones</a:t>
            </a:r>
            <a:endParaRPr lang="en-US" sz="2000" dirty="0">
              <a:latin typeface="Calibri"/>
              <a:cs typeface="Calibri"/>
            </a:endParaRPr>
          </a:p>
          <a:p>
            <a:pPr marL="0" indent="0">
              <a:buNone/>
            </a:pPr>
            <a:endParaRPr lang="en-US" dirty="0">
              <a:cs typeface="Calibri" panose="020F0502020204030204" pitchFamily="34" charset="0"/>
            </a:endParaRPr>
          </a:p>
          <a:p>
            <a:pPr marL="0" indent="0">
              <a:buNone/>
            </a:pPr>
            <a:endParaRPr lang="en-US" dirty="0">
              <a:cs typeface="Calibri" panose="020F0502020204030204" pitchFamily="34" charset="0"/>
            </a:endParaRPr>
          </a:p>
        </p:txBody>
      </p:sp>
      <p:graphicFrame>
        <p:nvGraphicFramePr>
          <p:cNvPr id="9" name="Diagram 8">
            <a:extLst>
              <a:ext uri="{FF2B5EF4-FFF2-40B4-BE49-F238E27FC236}">
                <a16:creationId xmlns:a16="http://schemas.microsoft.com/office/drawing/2014/main" id="{9EDF7A11-1C43-453A-A043-1F775BD81AA5}"/>
              </a:ext>
            </a:extLst>
          </p:cNvPr>
          <p:cNvGraphicFramePr/>
          <p:nvPr>
            <p:extLst>
              <p:ext uri="{D42A27DB-BD31-4B8C-83A1-F6EECF244321}">
                <p14:modId xmlns:p14="http://schemas.microsoft.com/office/powerpoint/2010/main" val="3307149855"/>
              </p:ext>
            </p:extLst>
          </p:nvPr>
        </p:nvGraphicFramePr>
        <p:xfrm>
          <a:off x="472577" y="1723819"/>
          <a:ext cx="11236202" cy="38901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39535258"/>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54E5608-68B7-4A8D-93A7-FE585502DC32}"/>
              </a:ext>
            </a:extLst>
          </p:cNvPr>
          <p:cNvSpPr>
            <a:spLocks noGrp="1"/>
          </p:cNvSpPr>
          <p:nvPr>
            <p:ph sz="half" idx="1"/>
          </p:nvPr>
        </p:nvSpPr>
        <p:spPr>
          <a:xfrm>
            <a:off x="160343" y="613449"/>
            <a:ext cx="11236203" cy="925419"/>
          </a:xfrm>
        </p:spPr>
        <p:txBody>
          <a:bodyPr vert="horz" lIns="91440" tIns="45720" rIns="91440" bIns="45720" rtlCol="0" anchor="t">
            <a:normAutofit/>
          </a:bodyPr>
          <a:lstStyle/>
          <a:p>
            <a:pPr marL="0" indent="0" algn="ctr">
              <a:buNone/>
            </a:pPr>
            <a:r>
              <a:rPr lang="en-US" sz="3600" b="1" dirty="0">
                <a:latin typeface="Calibri"/>
                <a:cs typeface="Calibri"/>
              </a:rPr>
              <a:t>Health of Program (</a:t>
            </a:r>
            <a:r>
              <a:rPr lang="en-US" sz="3600" b="1" dirty="0" err="1">
                <a:latin typeface="Calibri"/>
                <a:cs typeface="Calibri"/>
              </a:rPr>
              <a:t>HoP</a:t>
            </a:r>
            <a:r>
              <a:rPr lang="en-US" sz="3600" b="1" dirty="0">
                <a:latin typeface="Calibri"/>
                <a:cs typeface="Calibri"/>
              </a:rPr>
              <a:t>) Milestones</a:t>
            </a:r>
            <a:endParaRPr lang="en-US" sz="2000" dirty="0">
              <a:latin typeface="Calibri"/>
              <a:cs typeface="Calibri"/>
            </a:endParaRPr>
          </a:p>
          <a:p>
            <a:pPr marL="0" indent="0">
              <a:buNone/>
            </a:pPr>
            <a:endParaRPr lang="en-US" dirty="0">
              <a:cs typeface="Calibri" panose="020F0502020204030204" pitchFamily="34" charset="0"/>
            </a:endParaRPr>
          </a:p>
          <a:p>
            <a:pPr marL="0" indent="0">
              <a:buNone/>
            </a:pPr>
            <a:endParaRPr lang="en-US" dirty="0">
              <a:cs typeface="Calibri" panose="020F0502020204030204" pitchFamily="34" charset="0"/>
            </a:endParaRPr>
          </a:p>
        </p:txBody>
      </p:sp>
      <p:graphicFrame>
        <p:nvGraphicFramePr>
          <p:cNvPr id="9" name="Diagram 8">
            <a:extLst>
              <a:ext uri="{FF2B5EF4-FFF2-40B4-BE49-F238E27FC236}">
                <a16:creationId xmlns:a16="http://schemas.microsoft.com/office/drawing/2014/main" id="{9EDF7A11-1C43-453A-A043-1F775BD81AA5}"/>
              </a:ext>
            </a:extLst>
          </p:cNvPr>
          <p:cNvGraphicFramePr/>
          <p:nvPr>
            <p:extLst>
              <p:ext uri="{D42A27DB-BD31-4B8C-83A1-F6EECF244321}">
                <p14:modId xmlns:p14="http://schemas.microsoft.com/office/powerpoint/2010/main" val="1877415373"/>
              </p:ext>
            </p:extLst>
          </p:nvPr>
        </p:nvGraphicFramePr>
        <p:xfrm>
          <a:off x="472577" y="1723819"/>
          <a:ext cx="11236202" cy="38901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63861023"/>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54E5608-68B7-4A8D-93A7-FE585502DC32}"/>
              </a:ext>
            </a:extLst>
          </p:cNvPr>
          <p:cNvSpPr>
            <a:spLocks noGrp="1"/>
          </p:cNvSpPr>
          <p:nvPr>
            <p:ph sz="half" idx="1"/>
          </p:nvPr>
        </p:nvSpPr>
        <p:spPr>
          <a:xfrm>
            <a:off x="0" y="685800"/>
            <a:ext cx="11419114" cy="859971"/>
          </a:xfrm>
        </p:spPr>
        <p:txBody>
          <a:bodyPr vert="horz" lIns="91440" tIns="45720" rIns="91440" bIns="45720" rtlCol="0" anchor="t">
            <a:normAutofit/>
          </a:bodyPr>
          <a:lstStyle/>
          <a:p>
            <a:pPr marL="0" indent="0" algn="ctr">
              <a:buNone/>
            </a:pPr>
            <a:r>
              <a:rPr lang="en-US" sz="3600" b="1" dirty="0">
                <a:latin typeface="Calibri"/>
                <a:cs typeface="Calibri"/>
              </a:rPr>
              <a:t>Health of Program (</a:t>
            </a:r>
            <a:r>
              <a:rPr lang="en-US" sz="3600" b="1" dirty="0" err="1">
                <a:latin typeface="Calibri"/>
                <a:cs typeface="Calibri"/>
              </a:rPr>
              <a:t>HoP</a:t>
            </a:r>
            <a:r>
              <a:rPr lang="en-US" sz="3600" b="1" dirty="0">
                <a:latin typeface="Calibri"/>
                <a:cs typeface="Calibri"/>
              </a:rPr>
              <a:t>) : Contributor Experience Survey</a:t>
            </a:r>
            <a:endParaRPr lang="en-US" sz="2000" dirty="0">
              <a:latin typeface="Calibri"/>
              <a:cs typeface="Calibri"/>
            </a:endParaRPr>
          </a:p>
          <a:p>
            <a:pPr marL="0" indent="0">
              <a:buNone/>
            </a:pPr>
            <a:endParaRPr lang="en-US" dirty="0">
              <a:cs typeface="Calibri" panose="020F0502020204030204" pitchFamily="34" charset="0"/>
            </a:endParaRPr>
          </a:p>
          <a:p>
            <a:pPr marL="0" indent="0">
              <a:buNone/>
            </a:pPr>
            <a:endParaRPr lang="en-US" dirty="0">
              <a:cs typeface="Calibri" panose="020F0502020204030204" pitchFamily="34" charset="0"/>
            </a:endParaRPr>
          </a:p>
        </p:txBody>
      </p:sp>
      <p:graphicFrame>
        <p:nvGraphicFramePr>
          <p:cNvPr id="4" name="Chart 3">
            <a:extLst>
              <a:ext uri="{FF2B5EF4-FFF2-40B4-BE49-F238E27FC236}">
                <a16:creationId xmlns:a16="http://schemas.microsoft.com/office/drawing/2014/main" id="{99B99880-A5BE-4454-BAB2-FAC8B34BA3D5}"/>
              </a:ext>
            </a:extLst>
          </p:cNvPr>
          <p:cNvGraphicFramePr>
            <a:graphicFrameLocks/>
          </p:cNvGraphicFramePr>
          <p:nvPr>
            <p:extLst>
              <p:ext uri="{D42A27DB-BD31-4B8C-83A1-F6EECF244321}">
                <p14:modId xmlns:p14="http://schemas.microsoft.com/office/powerpoint/2010/main" val="2466189554"/>
              </p:ext>
            </p:extLst>
          </p:nvPr>
        </p:nvGraphicFramePr>
        <p:xfrm>
          <a:off x="407399" y="1570433"/>
          <a:ext cx="5590629" cy="3915968"/>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2E36EF4C-B3D7-45B3-8C58-2463C6443BC6}"/>
              </a:ext>
            </a:extLst>
          </p:cNvPr>
          <p:cNvSpPr txBox="1"/>
          <p:nvPr/>
        </p:nvSpPr>
        <p:spPr>
          <a:xfrm>
            <a:off x="6564085" y="1570432"/>
            <a:ext cx="5351145" cy="4555093"/>
          </a:xfrm>
          <a:prstGeom prst="rect">
            <a:avLst/>
          </a:prstGeom>
          <a:noFill/>
        </p:spPr>
        <p:txBody>
          <a:bodyPr wrap="square" rtlCol="0">
            <a:spAutoFit/>
          </a:bodyPr>
          <a:lstStyle/>
          <a:p>
            <a:pPr algn="ctr"/>
            <a:r>
              <a:rPr lang="en-US" b="1" dirty="0"/>
              <a:t>Comments from 2023 </a:t>
            </a:r>
          </a:p>
          <a:p>
            <a:pPr marL="285750" indent="-285750">
              <a:buFont typeface="Arial" panose="020B0604020202020204" pitchFamily="34" charset="0"/>
              <a:buChar char="•"/>
            </a:pPr>
            <a:r>
              <a:rPr lang="en-US" sz="1600" i="1" dirty="0"/>
              <a:t>“The chart and table helped me identify the trend conveniently.”</a:t>
            </a:r>
          </a:p>
          <a:p>
            <a:pPr marL="285750" indent="-285750">
              <a:buFont typeface="Arial" panose="020B0604020202020204" pitchFamily="34" charset="0"/>
              <a:buChar char="•"/>
            </a:pPr>
            <a:endParaRPr lang="en-US" sz="1600" i="1" dirty="0"/>
          </a:p>
          <a:p>
            <a:pPr marL="285750" indent="-285750">
              <a:buFont typeface="Arial" panose="020B0604020202020204" pitchFamily="34" charset="0"/>
              <a:buChar char="•"/>
            </a:pPr>
            <a:r>
              <a:rPr lang="en-US" sz="1600" i="1" dirty="0"/>
              <a:t>“The trending data was informative. It gave a unique perspective of my program(s) with other programs in the University and the level of my programs”</a:t>
            </a:r>
          </a:p>
          <a:p>
            <a:pPr marL="285750" indent="-285750">
              <a:buFont typeface="Arial" panose="020B0604020202020204" pitchFamily="34" charset="0"/>
              <a:buChar char="•"/>
            </a:pPr>
            <a:endParaRPr lang="en-US" sz="1600" i="1" dirty="0"/>
          </a:p>
          <a:p>
            <a:pPr marL="285750" indent="-285750">
              <a:buFont typeface="Arial" panose="020B0604020202020204" pitchFamily="34" charset="0"/>
              <a:buChar char="•"/>
            </a:pPr>
            <a:r>
              <a:rPr lang="en-US" sz="1600" i="1" dirty="0"/>
              <a:t>“The age of students in my program has decreased significantly, this may impact how I write curriculum in the future because they have limited or no work experience”</a:t>
            </a:r>
          </a:p>
          <a:p>
            <a:pPr marL="285750" indent="-285750">
              <a:buFont typeface="Arial" panose="020B0604020202020204" pitchFamily="34" charset="0"/>
              <a:buChar char="•"/>
            </a:pPr>
            <a:endParaRPr lang="en-US" sz="1600" i="1" dirty="0"/>
          </a:p>
          <a:p>
            <a:pPr marL="285750" indent="-285750">
              <a:buFont typeface="Arial" panose="020B0604020202020204" pitchFamily="34" charset="0"/>
              <a:buChar char="•"/>
            </a:pPr>
            <a:r>
              <a:rPr lang="en-US" sz="1600" i="1" dirty="0"/>
              <a:t>“The value of the process is dependent on the status of the program. The initial hop created new changes but this cycle came too soon for those initial items to be implemented and start to generate data”</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813895143"/>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54E5608-68B7-4A8D-93A7-FE585502DC32}"/>
              </a:ext>
            </a:extLst>
          </p:cNvPr>
          <p:cNvSpPr>
            <a:spLocks noGrp="1"/>
          </p:cNvSpPr>
          <p:nvPr>
            <p:ph sz="half" idx="1"/>
          </p:nvPr>
        </p:nvSpPr>
        <p:spPr>
          <a:xfrm>
            <a:off x="351083" y="826228"/>
            <a:ext cx="2437566" cy="3044151"/>
          </a:xfrm>
        </p:spPr>
        <p:txBody>
          <a:bodyPr vert="horz" lIns="91440" tIns="45720" rIns="91440" bIns="45720" rtlCol="0" anchor="t">
            <a:normAutofit/>
          </a:bodyPr>
          <a:lstStyle/>
          <a:p>
            <a:pPr marL="0" indent="0" algn="ctr">
              <a:buNone/>
            </a:pPr>
            <a:r>
              <a:rPr lang="en-US" sz="3600" b="1" dirty="0" err="1">
                <a:latin typeface="Calibri"/>
                <a:cs typeface="Calibri"/>
              </a:rPr>
              <a:t>HoP</a:t>
            </a:r>
            <a:r>
              <a:rPr lang="en-US" sz="3600" b="1" dirty="0">
                <a:latin typeface="Calibri"/>
                <a:cs typeface="Calibri"/>
              </a:rPr>
              <a:t>: </a:t>
            </a:r>
          </a:p>
          <a:p>
            <a:pPr marL="0" indent="0" algn="ctr">
              <a:buNone/>
            </a:pPr>
            <a:r>
              <a:rPr lang="en-US" sz="3600" b="1" dirty="0">
                <a:latin typeface="Calibri"/>
                <a:cs typeface="Calibri"/>
              </a:rPr>
              <a:t>A tool to </a:t>
            </a:r>
          </a:p>
          <a:p>
            <a:pPr marL="0" indent="0" algn="ctr">
              <a:buNone/>
            </a:pPr>
            <a:r>
              <a:rPr lang="en-US" sz="3600" b="1" dirty="0">
                <a:latin typeface="Calibri"/>
                <a:cs typeface="Calibri"/>
              </a:rPr>
              <a:t>Achieve </a:t>
            </a:r>
          </a:p>
          <a:p>
            <a:pPr marL="0" indent="0" algn="ctr">
              <a:buNone/>
            </a:pPr>
            <a:r>
              <a:rPr lang="en-US" sz="3600" b="1" dirty="0">
                <a:latin typeface="Calibri"/>
                <a:cs typeface="Calibri"/>
              </a:rPr>
              <a:t>Our Mission</a:t>
            </a:r>
            <a:endParaRPr lang="en-US" sz="2000" dirty="0">
              <a:latin typeface="Calibri"/>
              <a:cs typeface="Calibri"/>
            </a:endParaRPr>
          </a:p>
          <a:p>
            <a:pPr marL="0" indent="0">
              <a:buNone/>
            </a:pPr>
            <a:endParaRPr lang="en-US" dirty="0">
              <a:cs typeface="Calibri" panose="020F0502020204030204" pitchFamily="34" charset="0"/>
            </a:endParaRPr>
          </a:p>
          <a:p>
            <a:pPr marL="0" indent="0">
              <a:buNone/>
            </a:pPr>
            <a:endParaRPr lang="en-US" dirty="0">
              <a:cs typeface="Calibri" panose="020F0502020204030204" pitchFamily="34" charset="0"/>
            </a:endParaRPr>
          </a:p>
        </p:txBody>
      </p:sp>
      <p:graphicFrame>
        <p:nvGraphicFramePr>
          <p:cNvPr id="2" name="Diagram 1">
            <a:extLst>
              <a:ext uri="{FF2B5EF4-FFF2-40B4-BE49-F238E27FC236}">
                <a16:creationId xmlns:a16="http://schemas.microsoft.com/office/drawing/2014/main" id="{F924FF2B-A64D-4EF0-AC26-B5A502A2D435}"/>
              </a:ext>
            </a:extLst>
          </p:cNvPr>
          <p:cNvGraphicFramePr/>
          <p:nvPr>
            <p:extLst>
              <p:ext uri="{D42A27DB-BD31-4B8C-83A1-F6EECF244321}">
                <p14:modId xmlns:p14="http://schemas.microsoft.com/office/powerpoint/2010/main" val="2459609508"/>
              </p:ext>
            </p:extLst>
          </p:nvPr>
        </p:nvGraphicFramePr>
        <p:xfrm>
          <a:off x="3346881" y="603682"/>
          <a:ext cx="8127013" cy="54813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AutoShape 2" descr="Why are floor plans important when building a house? | homify">
            <a:extLst>
              <a:ext uri="{FF2B5EF4-FFF2-40B4-BE49-F238E27FC236}">
                <a16:creationId xmlns:a16="http://schemas.microsoft.com/office/drawing/2014/main" id="{F11AB1AC-482A-43CA-9B5C-9575539DEC75}"/>
              </a:ext>
            </a:extLst>
          </p:cNvPr>
          <p:cNvSpPr>
            <a:spLocks noChangeAspect="1" noChangeArrowheads="1"/>
          </p:cNvSpPr>
          <p:nvPr/>
        </p:nvSpPr>
        <p:spPr bwMode="auto">
          <a:xfrm>
            <a:off x="1265067" y="4445864"/>
            <a:ext cx="304800" cy="2877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80,300+ Toolbox Stock Photos, Pictures &amp; Royalty-Free Images ...">
            <a:extLst>
              <a:ext uri="{FF2B5EF4-FFF2-40B4-BE49-F238E27FC236}">
                <a16:creationId xmlns:a16="http://schemas.microsoft.com/office/drawing/2014/main" id="{A03B1058-2C7E-4196-B91D-0184E04C47F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1082" y="3929300"/>
            <a:ext cx="2437567" cy="2031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66986"/>
      </p:ext>
    </p:extLst>
  </p:cSld>
  <p:clrMapOvr>
    <a:masterClrMapping/>
  </p:clrMapOvr>
  <p:transition spd="slow">
    <p:cover/>
  </p:transition>
</p:sld>
</file>

<file path=ppt/theme/theme1.xml><?xml version="1.0" encoding="utf-8"?>
<a:theme xmlns:a="http://schemas.openxmlformats.org/drawingml/2006/main" name="Office Theme">
  <a:themeElements>
    <a:clrScheme name="Franklin University Brand">
      <a:dk1>
        <a:sysClr val="windowText" lastClr="000000"/>
      </a:dk1>
      <a:lt1>
        <a:sysClr val="window" lastClr="FFFFFF"/>
      </a:lt1>
      <a:dk2>
        <a:srgbClr val="002B54"/>
      </a:dk2>
      <a:lt2>
        <a:srgbClr val="C5C3C3"/>
      </a:lt2>
      <a:accent1>
        <a:srgbClr val="3B6E8F"/>
      </a:accent1>
      <a:accent2>
        <a:srgbClr val="B9E0F7"/>
      </a:accent2>
      <a:accent3>
        <a:srgbClr val="B0BC22"/>
      </a:accent3>
      <a:accent4>
        <a:srgbClr val="6D8D24"/>
      </a:accent4>
      <a:accent5>
        <a:srgbClr val="F6A01A"/>
      </a:accent5>
      <a:accent6>
        <a:srgbClr val="571C1F"/>
      </a:accent6>
      <a:hlink>
        <a:srgbClr val="73AFB6"/>
      </a:hlink>
      <a:folHlink>
        <a:srgbClr val="3B6E8F"/>
      </a:folHlink>
    </a:clrScheme>
    <a:fontScheme name="Franklin University Brand">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ionWizIdSecurityGroups xmlns="49f67a71-2aa8-4bca-8230-3746c43e7def" xsi:nil="true"/>
    <MigrationWizIdPermissions xmlns="49f67a71-2aa8-4bca-8230-3746c43e7def" xsi:nil="true"/>
    <MigrationWizId xmlns="49f67a71-2aa8-4bca-8230-3746c43e7def" xsi:nil="true"/>
    <MigrationWizIdDocumentLibraryPermissions xmlns="49f67a71-2aa8-4bca-8230-3746c43e7def" xsi:nil="true"/>
    <MigrationWizIdPermissionLevels xmlns="49f67a71-2aa8-4bca-8230-3746c43e7def" xsi:nil="true"/>
    <_activity xmlns="49f67a71-2aa8-4bca-8230-3746c43e7def" xsi:nil="true"/>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FB167AECD04D4BB463A3A035D185A8" ma:contentTypeVersion="25" ma:contentTypeDescription="Create a new document." ma:contentTypeScope="" ma:versionID="c446dec82c43a228599eff4b70aa41b2">
  <xsd:schema xmlns:xsd="http://www.w3.org/2001/XMLSchema" xmlns:xs="http://www.w3.org/2001/XMLSchema" xmlns:p="http://schemas.microsoft.com/office/2006/metadata/properties" xmlns:ns1="http://schemas.microsoft.com/sharepoint/v3" xmlns:ns3="566b07ce-55e0-4525-90a3-69624de700f5" xmlns:ns4="49f67a71-2aa8-4bca-8230-3746c43e7def" targetNamespace="http://schemas.microsoft.com/office/2006/metadata/properties" ma:root="true" ma:fieldsID="e7792f7ebc0e1c84262bef030ea3f8b5" ns1:_="" ns3:_="" ns4:_="">
    <xsd:import namespace="http://schemas.microsoft.com/sharepoint/v3"/>
    <xsd:import namespace="566b07ce-55e0-4525-90a3-69624de700f5"/>
    <xsd:import namespace="49f67a71-2aa8-4bca-8230-3746c43e7def"/>
    <xsd:element name="properties">
      <xsd:complexType>
        <xsd:sequence>
          <xsd:element name="documentManagement">
            <xsd:complexType>
              <xsd:all>
                <xsd:element ref="ns3:SharedWithUsers" minOccurs="0"/>
                <xsd:element ref="ns3:SharedWithDetails" minOccurs="0"/>
                <xsd:element ref="ns3:SharingHintHash" minOccurs="0"/>
                <xsd:element ref="ns1:_ip_UnifiedCompliancePolicyProperties" minOccurs="0"/>
                <xsd:element ref="ns1:_ip_UnifiedCompliancePolicyUIAction" minOccurs="0"/>
                <xsd:element ref="ns4:MediaServiceMetadata" minOccurs="0"/>
                <xsd:element ref="ns4:MediaServiceFastMetadata" minOccurs="0"/>
                <xsd:element ref="ns4:MediaServiceDateTaken" minOccurs="0"/>
                <xsd:element ref="ns4:MediaServiceAutoTags" minOccurs="0"/>
                <xsd:element ref="ns4:MediaServiceOCR" minOccurs="0"/>
                <xsd:element ref="ns4:MigrationWizId" minOccurs="0"/>
                <xsd:element ref="ns4:MigrationWizIdPermissions" minOccurs="0"/>
                <xsd:element ref="ns4:MigrationWizIdPermissionLevels" minOccurs="0"/>
                <xsd:element ref="ns4:MigrationWizIdDocumentLibraryPermissions" minOccurs="0"/>
                <xsd:element ref="ns4:MigrationWizIdSecurityGroups" minOccurs="0"/>
                <xsd:element ref="ns4:MediaServiceAutoKeyPoints" minOccurs="0"/>
                <xsd:element ref="ns4:MediaServiceKeyPoints" minOccurs="0"/>
                <xsd:element ref="ns4:MediaServiceGenerationTime" minOccurs="0"/>
                <xsd:element ref="ns4:MediaServiceEventHashCode" minOccurs="0"/>
                <xsd:element ref="ns4:MediaServiceLocatio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description="" ma:hidden="true" ma:internalName="_ip_UnifiedCompliancePolicyProperties">
      <xsd:simpleType>
        <xsd:restriction base="dms:Note"/>
      </xsd:simpleType>
    </xsd:element>
    <xsd:element name="_ip_UnifiedCompliancePolicyUIAction" ma:index="12"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6b07ce-55e0-4525-90a3-69624de700f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f67a71-2aa8-4bca-8230-3746c43e7def"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igrationWizId" ma:index="18" nillable="true" ma:displayName="MigrationWizId" ma:internalName="MigrationWizId">
      <xsd:simpleType>
        <xsd:restriction base="dms:Text"/>
      </xsd:simpleType>
    </xsd:element>
    <xsd:element name="MigrationWizIdPermissions" ma:index="19" nillable="true" ma:displayName="MigrationWizIdPermissions" ma:internalName="MigrationWizIdPermissions">
      <xsd:simpleType>
        <xsd:restriction base="dms:Text"/>
      </xsd:simpleType>
    </xsd:element>
    <xsd:element name="MigrationWizIdPermissionLevels" ma:index="20" nillable="true" ma:displayName="MigrationWizIdPermissionLevels" ma:internalName="MigrationWizIdPermissionLevels">
      <xsd:simpleType>
        <xsd:restriction base="dms:Text"/>
      </xsd:simpleType>
    </xsd:element>
    <xsd:element name="MigrationWizIdDocumentLibraryPermissions" ma:index="21" nillable="true" ma:displayName="MigrationWizIdDocumentLibraryPermissions" ma:internalName="MigrationWizIdDocumentLibraryPermissions">
      <xsd:simpleType>
        <xsd:restriction base="dms:Text"/>
      </xsd:simpleType>
    </xsd:element>
    <xsd:element name="MigrationWizIdSecurityGroups" ma:index="22" nillable="true" ma:displayName="MigrationWizIdSecurityGroups" ma:internalName="MigrationWizIdSecurityGroups">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ServiceLocation" ma:index="27" nillable="true" ma:displayName="Location" ma:internalName="MediaServiceLocation" ma:readOnly="true">
      <xsd:simpleType>
        <xsd:restriction base="dms:Text"/>
      </xsd:simpleType>
    </xsd:element>
    <xsd:element name="MediaLengthInSeconds" ma:index="28" nillable="true" ma:displayName="Length (seconds)" ma:internalName="MediaLengthInSeconds" ma:readOnly="true">
      <xsd:simpleType>
        <xsd:restriction base="dms:Unknown"/>
      </xsd:simpleType>
    </xsd:element>
    <xsd:element name="_activity" ma:index="29" nillable="true" ma:displayName="_activity" ma:hidden="true" ma:internalName="_activity">
      <xsd:simpleType>
        <xsd:restriction base="dms:Note"/>
      </xsd:simple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ystemTags" ma:index="31" nillable="true" ma:displayName="MediaServiceSystemTags" ma:hidden="true" ma:internalName="MediaServiceSystemTags" ma:readOnly="true">
      <xsd:simpleType>
        <xsd:restriction base="dms:Note"/>
      </xsd:simpleType>
    </xsd:element>
    <xsd:element name="MediaServiceSearchProperties" ma:index="3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FE6A6D-AA78-4377-8145-864A08BC8BA2}">
  <ds:schemaRefs>
    <ds:schemaRef ds:uri="566b07ce-55e0-4525-90a3-69624de700f5"/>
    <ds:schemaRef ds:uri="http://purl.org/dc/dcmitype/"/>
    <ds:schemaRef ds:uri="http://schemas.openxmlformats.org/package/2006/metadata/core-properties"/>
    <ds:schemaRef ds:uri="http://schemas.microsoft.com/sharepoint/v3"/>
    <ds:schemaRef ds:uri="http://schemas.microsoft.com/office/2006/metadata/properties"/>
    <ds:schemaRef ds:uri="49f67a71-2aa8-4bca-8230-3746c43e7def"/>
    <ds:schemaRef ds:uri="http://schemas.microsoft.com/office/2006/documentManagement/types"/>
    <ds:schemaRef ds:uri="http://purl.org/dc/elements/1.1/"/>
    <ds:schemaRef ds:uri="http://purl.org/dc/term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45ED8D9C-F85B-4061-ABB7-B8BEDAF452F7}">
  <ds:schemaRefs>
    <ds:schemaRef ds:uri="http://schemas.microsoft.com/sharepoint/v3/contenttype/forms"/>
  </ds:schemaRefs>
</ds:datastoreItem>
</file>

<file path=customXml/itemProps3.xml><?xml version="1.0" encoding="utf-8"?>
<ds:datastoreItem xmlns:ds="http://schemas.openxmlformats.org/officeDocument/2006/customXml" ds:itemID="{5D481DBF-37DB-478C-866D-62A4D716FD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6b07ce-55e0-4525-90a3-69624de700f5"/>
    <ds:schemaRef ds:uri="49f67a71-2aa8-4bca-8230-3746c43e7d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507</TotalTime>
  <Words>810</Words>
  <Application>Microsoft Office PowerPoint</Application>
  <PresentationFormat>Widescreen</PresentationFormat>
  <Paragraphs>164</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Black</vt:lpstr>
      <vt:lpstr>Calibri</vt:lpstr>
      <vt:lpstr>Wingdings</vt:lpstr>
      <vt:lpstr>Office Theme</vt:lpstr>
      <vt:lpstr>  Health of Program Review:  Leveraging Technology for Program Reviews  IACBE Annual Meeting April  3, 2024  Dr. Alyncia Bowen, Dean Ross College of Business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Franklin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McKee</dc:creator>
  <cp:lastModifiedBy>Alyncia Bowen</cp:lastModifiedBy>
  <cp:revision>31</cp:revision>
  <dcterms:created xsi:type="dcterms:W3CDTF">2016-11-28T19:33:15Z</dcterms:created>
  <dcterms:modified xsi:type="dcterms:W3CDTF">2024-04-14T19:19:46Z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0x01010024FB167AECD04D4BB463A3A035D185A8</vt:lpwstr>
  </property>
</Properties>
</file>