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72" r:id="rId4"/>
    <p:sldId id="276" r:id="rId5"/>
    <p:sldId id="278" r:id="rId6"/>
    <p:sldId id="275" r:id="rId7"/>
    <p:sldId id="280" r:id="rId8"/>
    <p:sldId id="274" r:id="rId9"/>
    <p:sldId id="279" r:id="rId10"/>
    <p:sldId id="263" r:id="rId11"/>
    <p:sldId id="270" r:id="rId12"/>
    <p:sldId id="267" r:id="rId13"/>
    <p:sldId id="261" r:id="rId14"/>
    <p:sldId id="28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showOutlineIcons="0">
    <p:restoredLeft sz="34587" autoAdjust="0"/>
    <p:restoredTop sz="86369" autoAdjust="0"/>
  </p:normalViewPr>
  <p:slideViewPr>
    <p:cSldViewPr snapToGrid="0">
      <p:cViewPr varScale="1">
        <p:scale>
          <a:sx n="94" d="100"/>
          <a:sy n="94" d="100"/>
        </p:scale>
        <p:origin x="108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C0A9C-0EF3-4E3E-9255-673619F93045}" type="doc">
      <dgm:prSet loTypeId="urn:microsoft.com/office/officeart/2008/layout/LinedList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72F2FA3-77C4-418E-8208-A065569C7ECE}">
      <dgm:prSet/>
      <dgm:spPr/>
      <dgm:t>
        <a:bodyPr/>
        <a:lstStyle/>
        <a:p>
          <a:r>
            <a:rPr lang="en-US" b="1"/>
            <a:t>Principle 1: Commitment to Integrity, Responsibility, and Ethical Behavior</a:t>
          </a:r>
          <a:endParaRPr lang="en-US"/>
        </a:p>
      </dgm:t>
    </dgm:pt>
    <dgm:pt modelId="{A161813C-DB62-4A2B-B9B9-FC3AD166DA8C}" type="parTrans" cxnId="{5196CECB-806F-4004-A66C-2635F8496BE4}">
      <dgm:prSet/>
      <dgm:spPr/>
      <dgm:t>
        <a:bodyPr/>
        <a:lstStyle/>
        <a:p>
          <a:endParaRPr lang="en-US"/>
        </a:p>
      </dgm:t>
    </dgm:pt>
    <dgm:pt modelId="{B7D7059C-3760-40A0-ABF0-01F2FC019CE3}" type="sibTrans" cxnId="{5196CECB-806F-4004-A66C-2635F8496BE4}">
      <dgm:prSet/>
      <dgm:spPr/>
      <dgm:t>
        <a:bodyPr/>
        <a:lstStyle/>
        <a:p>
          <a:endParaRPr lang="en-US"/>
        </a:p>
      </dgm:t>
    </dgm:pt>
    <dgm:pt modelId="{1086B457-2FD2-49A0-8D9A-89A5A3360175}">
      <dgm:prSet/>
      <dgm:spPr/>
      <dgm:t>
        <a:bodyPr/>
        <a:lstStyle/>
        <a:p>
          <a:r>
            <a:rPr lang="en-US" b="1"/>
            <a:t>Principle 2: Quality Assessment and Advancement (OAP)</a:t>
          </a:r>
          <a:endParaRPr lang="en-US"/>
        </a:p>
      </dgm:t>
    </dgm:pt>
    <dgm:pt modelId="{9AEFADA8-1304-411B-B6F4-B567746929CD}" type="parTrans" cxnId="{F985D5BA-F1B4-43BC-9A52-418A0C26F716}">
      <dgm:prSet/>
      <dgm:spPr/>
      <dgm:t>
        <a:bodyPr/>
        <a:lstStyle/>
        <a:p>
          <a:endParaRPr lang="en-US"/>
        </a:p>
      </dgm:t>
    </dgm:pt>
    <dgm:pt modelId="{7ED2CC32-686B-4B74-9CFE-9ECF0E4DA028}" type="sibTrans" cxnId="{F985D5BA-F1B4-43BC-9A52-418A0C26F716}">
      <dgm:prSet/>
      <dgm:spPr/>
      <dgm:t>
        <a:bodyPr/>
        <a:lstStyle/>
        <a:p>
          <a:endParaRPr lang="en-US"/>
        </a:p>
      </dgm:t>
    </dgm:pt>
    <dgm:pt modelId="{6818D98A-30E5-4430-8F86-B00F95FD8488}">
      <dgm:prSet/>
      <dgm:spPr/>
      <dgm:t>
        <a:bodyPr/>
        <a:lstStyle/>
        <a:p>
          <a:r>
            <a:rPr lang="en-US" b="1"/>
            <a:t>Principle 3: Strategic Planning</a:t>
          </a:r>
          <a:endParaRPr lang="en-US"/>
        </a:p>
      </dgm:t>
    </dgm:pt>
    <dgm:pt modelId="{DB43978A-0E68-417D-BCCA-A3E39CEC4F86}" type="parTrans" cxnId="{E329B9D5-14FD-45BF-B094-FC6AC765CFF2}">
      <dgm:prSet/>
      <dgm:spPr/>
      <dgm:t>
        <a:bodyPr/>
        <a:lstStyle/>
        <a:p>
          <a:endParaRPr lang="en-US"/>
        </a:p>
      </dgm:t>
    </dgm:pt>
    <dgm:pt modelId="{69155649-6D91-4B77-9748-68FCACA14D77}" type="sibTrans" cxnId="{E329B9D5-14FD-45BF-B094-FC6AC765CFF2}">
      <dgm:prSet/>
      <dgm:spPr/>
      <dgm:t>
        <a:bodyPr/>
        <a:lstStyle/>
        <a:p>
          <a:endParaRPr lang="en-US"/>
        </a:p>
      </dgm:t>
    </dgm:pt>
    <dgm:pt modelId="{BB194508-64C1-48CB-9576-C246734DC55E}">
      <dgm:prSet/>
      <dgm:spPr/>
      <dgm:t>
        <a:bodyPr/>
        <a:lstStyle/>
        <a:p>
          <a:r>
            <a:rPr lang="en-US" b="1" dirty="0"/>
            <a:t>Principle 4: Business Curricula and Learning Opportunities</a:t>
          </a:r>
          <a:endParaRPr lang="en-US" dirty="0"/>
        </a:p>
      </dgm:t>
    </dgm:pt>
    <dgm:pt modelId="{742B8425-B590-4022-8669-88410117BB7D}" type="parTrans" cxnId="{FC8DA89B-A587-406E-B28D-D1317265F896}">
      <dgm:prSet/>
      <dgm:spPr/>
      <dgm:t>
        <a:bodyPr/>
        <a:lstStyle/>
        <a:p>
          <a:endParaRPr lang="en-US"/>
        </a:p>
      </dgm:t>
    </dgm:pt>
    <dgm:pt modelId="{84B70E64-938E-4887-840F-857CF718FBE8}" type="sibTrans" cxnId="{FC8DA89B-A587-406E-B28D-D1317265F896}">
      <dgm:prSet/>
      <dgm:spPr/>
      <dgm:t>
        <a:bodyPr/>
        <a:lstStyle/>
        <a:p>
          <a:endParaRPr lang="en-US"/>
        </a:p>
      </dgm:t>
    </dgm:pt>
    <dgm:pt modelId="{3C760B8E-9E48-432F-BB80-100D137EF4DB}">
      <dgm:prSet/>
      <dgm:spPr/>
      <dgm:t>
        <a:bodyPr/>
        <a:lstStyle/>
        <a:p>
          <a:r>
            <a:rPr lang="en-US" b="1" dirty="0"/>
            <a:t>Principle 5: Business Faculty Characteristics, Activities, and Processes</a:t>
          </a:r>
          <a:endParaRPr lang="en-US" dirty="0"/>
        </a:p>
      </dgm:t>
    </dgm:pt>
    <dgm:pt modelId="{C1D2A5A0-5C20-44DA-8FC5-F4F4A9336278}" type="parTrans" cxnId="{B8860701-9C08-4986-A818-E955A3D75492}">
      <dgm:prSet/>
      <dgm:spPr/>
      <dgm:t>
        <a:bodyPr/>
        <a:lstStyle/>
        <a:p>
          <a:endParaRPr lang="en-US"/>
        </a:p>
      </dgm:t>
    </dgm:pt>
    <dgm:pt modelId="{2061179A-8306-41F9-84A6-7FD0472DF1B3}" type="sibTrans" cxnId="{B8860701-9C08-4986-A818-E955A3D75492}">
      <dgm:prSet/>
      <dgm:spPr/>
      <dgm:t>
        <a:bodyPr/>
        <a:lstStyle/>
        <a:p>
          <a:endParaRPr lang="en-US"/>
        </a:p>
      </dgm:t>
    </dgm:pt>
    <dgm:pt modelId="{004AAFB2-AA04-4DB8-907B-2E99494C49D0}">
      <dgm:prSet/>
      <dgm:spPr/>
      <dgm:t>
        <a:bodyPr/>
        <a:lstStyle/>
        <a:p>
          <a:r>
            <a:rPr lang="en-US" b="1"/>
            <a:t>Principle 6: Student Policies, Procedures, and Processes</a:t>
          </a:r>
          <a:endParaRPr lang="en-US"/>
        </a:p>
      </dgm:t>
    </dgm:pt>
    <dgm:pt modelId="{8212BD26-CD2B-4807-BB6F-C4DC0F7B624F}" type="parTrans" cxnId="{DA87E9CF-108C-4BA5-8B0B-5D0D6D4A5219}">
      <dgm:prSet/>
      <dgm:spPr/>
      <dgm:t>
        <a:bodyPr/>
        <a:lstStyle/>
        <a:p>
          <a:endParaRPr lang="en-US"/>
        </a:p>
      </dgm:t>
    </dgm:pt>
    <dgm:pt modelId="{9E46B3B5-2097-4CC8-BEBE-98CD493C34B4}" type="sibTrans" cxnId="{DA87E9CF-108C-4BA5-8B0B-5D0D6D4A5219}">
      <dgm:prSet/>
      <dgm:spPr/>
      <dgm:t>
        <a:bodyPr/>
        <a:lstStyle/>
        <a:p>
          <a:endParaRPr lang="en-US"/>
        </a:p>
      </dgm:t>
    </dgm:pt>
    <dgm:pt modelId="{3A49004C-7748-423A-92ED-35D66FFF3C4F}">
      <dgm:prSet/>
      <dgm:spPr/>
      <dgm:t>
        <a:bodyPr/>
        <a:lstStyle/>
        <a:p>
          <a:r>
            <a:rPr lang="en-US" b="1"/>
            <a:t>Principle 7: Resources Supporting Business Programs</a:t>
          </a:r>
          <a:endParaRPr lang="en-US"/>
        </a:p>
      </dgm:t>
    </dgm:pt>
    <dgm:pt modelId="{10CE2E2D-10BC-4663-8E12-30DAACFBB621}" type="parTrans" cxnId="{C5BBBDBD-50EF-4028-A99E-6C92D9B03C5C}">
      <dgm:prSet/>
      <dgm:spPr/>
      <dgm:t>
        <a:bodyPr/>
        <a:lstStyle/>
        <a:p>
          <a:endParaRPr lang="en-US"/>
        </a:p>
      </dgm:t>
    </dgm:pt>
    <dgm:pt modelId="{4BAEF8CB-F3F7-466C-BC70-0719D185A850}" type="sibTrans" cxnId="{C5BBBDBD-50EF-4028-A99E-6C92D9B03C5C}">
      <dgm:prSet/>
      <dgm:spPr/>
      <dgm:t>
        <a:bodyPr/>
        <a:lstStyle/>
        <a:p>
          <a:endParaRPr lang="en-US"/>
        </a:p>
      </dgm:t>
    </dgm:pt>
    <dgm:pt modelId="{FFCAEDB0-1DBE-418A-A02F-52526371A397}">
      <dgm:prSet/>
      <dgm:spPr/>
      <dgm:t>
        <a:bodyPr/>
        <a:lstStyle/>
        <a:p>
          <a:r>
            <a:rPr lang="en-US" b="1"/>
            <a:t>Principle 8: External Relationships</a:t>
          </a:r>
          <a:endParaRPr lang="en-US"/>
        </a:p>
      </dgm:t>
    </dgm:pt>
    <dgm:pt modelId="{45B770FF-065F-4556-8D36-FE4187457D76}" type="parTrans" cxnId="{FA55F885-7803-4BFB-A1ED-BF5C197E8262}">
      <dgm:prSet/>
      <dgm:spPr/>
      <dgm:t>
        <a:bodyPr/>
        <a:lstStyle/>
        <a:p>
          <a:endParaRPr lang="en-US"/>
        </a:p>
      </dgm:t>
    </dgm:pt>
    <dgm:pt modelId="{2A42F4DD-A951-43CF-AD62-8D9868272EC0}" type="sibTrans" cxnId="{FA55F885-7803-4BFB-A1ED-BF5C197E8262}">
      <dgm:prSet/>
      <dgm:spPr/>
      <dgm:t>
        <a:bodyPr/>
        <a:lstStyle/>
        <a:p>
          <a:endParaRPr lang="en-US"/>
        </a:p>
      </dgm:t>
    </dgm:pt>
    <dgm:pt modelId="{024C2CB5-CCA1-4303-9EAE-603119F4ECE8}">
      <dgm:prSet/>
      <dgm:spPr/>
      <dgm:t>
        <a:bodyPr/>
        <a:lstStyle/>
        <a:p>
          <a:r>
            <a:rPr lang="en-US" b="1"/>
            <a:t>Principle 9: Innovation in Business Education</a:t>
          </a:r>
          <a:endParaRPr lang="en-US"/>
        </a:p>
      </dgm:t>
    </dgm:pt>
    <dgm:pt modelId="{BE70D98C-B859-463C-98CD-C18526303A21}" type="parTrans" cxnId="{828C9A0A-8DD1-4E48-A966-CC474A78957D}">
      <dgm:prSet/>
      <dgm:spPr/>
      <dgm:t>
        <a:bodyPr/>
        <a:lstStyle/>
        <a:p>
          <a:endParaRPr lang="en-US"/>
        </a:p>
      </dgm:t>
    </dgm:pt>
    <dgm:pt modelId="{2C898EEA-5407-40CD-B02C-560239DCA1E7}" type="sibTrans" cxnId="{828C9A0A-8DD1-4E48-A966-CC474A78957D}">
      <dgm:prSet/>
      <dgm:spPr/>
      <dgm:t>
        <a:bodyPr/>
        <a:lstStyle/>
        <a:p>
          <a:endParaRPr lang="en-US"/>
        </a:p>
      </dgm:t>
    </dgm:pt>
    <dgm:pt modelId="{AC9BBEB2-EDA2-4173-96E7-8244CE01EEDE}" type="pres">
      <dgm:prSet presAssocID="{A43C0A9C-0EF3-4E3E-9255-673619F93045}" presName="vert0" presStyleCnt="0">
        <dgm:presLayoutVars>
          <dgm:dir/>
          <dgm:animOne val="branch"/>
          <dgm:animLvl val="lvl"/>
        </dgm:presLayoutVars>
      </dgm:prSet>
      <dgm:spPr/>
    </dgm:pt>
    <dgm:pt modelId="{5FFF6D47-451B-4E7B-BA86-6DE4FD4662E1}" type="pres">
      <dgm:prSet presAssocID="{972F2FA3-77C4-418E-8208-A065569C7ECE}" presName="thickLine" presStyleLbl="alignNode1" presStyleIdx="0" presStyleCnt="9"/>
      <dgm:spPr/>
    </dgm:pt>
    <dgm:pt modelId="{7E8BF3B2-066D-4098-9E49-209749861D3A}" type="pres">
      <dgm:prSet presAssocID="{972F2FA3-77C4-418E-8208-A065569C7ECE}" presName="horz1" presStyleCnt="0"/>
      <dgm:spPr/>
    </dgm:pt>
    <dgm:pt modelId="{5B63A13A-4126-445D-991C-774F9ACEED13}" type="pres">
      <dgm:prSet presAssocID="{972F2FA3-77C4-418E-8208-A065569C7ECE}" presName="tx1" presStyleLbl="revTx" presStyleIdx="0" presStyleCnt="9"/>
      <dgm:spPr/>
    </dgm:pt>
    <dgm:pt modelId="{EAD531EF-68F5-43D8-A65A-A26EDCFEF84D}" type="pres">
      <dgm:prSet presAssocID="{972F2FA3-77C4-418E-8208-A065569C7ECE}" presName="vert1" presStyleCnt="0"/>
      <dgm:spPr/>
    </dgm:pt>
    <dgm:pt modelId="{C138D136-6B2B-425C-9258-742785CB6A4F}" type="pres">
      <dgm:prSet presAssocID="{1086B457-2FD2-49A0-8D9A-89A5A3360175}" presName="thickLine" presStyleLbl="alignNode1" presStyleIdx="1" presStyleCnt="9"/>
      <dgm:spPr/>
    </dgm:pt>
    <dgm:pt modelId="{0D6CA5F4-3E68-4516-A9DD-96CD35F2FB8A}" type="pres">
      <dgm:prSet presAssocID="{1086B457-2FD2-49A0-8D9A-89A5A3360175}" presName="horz1" presStyleCnt="0"/>
      <dgm:spPr/>
    </dgm:pt>
    <dgm:pt modelId="{168F945F-C933-4648-B12A-1C4745A8B6CE}" type="pres">
      <dgm:prSet presAssocID="{1086B457-2FD2-49A0-8D9A-89A5A3360175}" presName="tx1" presStyleLbl="revTx" presStyleIdx="1" presStyleCnt="9"/>
      <dgm:spPr/>
    </dgm:pt>
    <dgm:pt modelId="{4E6C46EC-CB7F-4D46-AAA6-9E162DD8064A}" type="pres">
      <dgm:prSet presAssocID="{1086B457-2FD2-49A0-8D9A-89A5A3360175}" presName="vert1" presStyleCnt="0"/>
      <dgm:spPr/>
    </dgm:pt>
    <dgm:pt modelId="{B7A2B446-F62E-446C-A94C-32C0A55F952F}" type="pres">
      <dgm:prSet presAssocID="{6818D98A-30E5-4430-8F86-B00F95FD8488}" presName="thickLine" presStyleLbl="alignNode1" presStyleIdx="2" presStyleCnt="9"/>
      <dgm:spPr/>
    </dgm:pt>
    <dgm:pt modelId="{35CD85B8-5E27-4193-8215-ABC6E0C82B34}" type="pres">
      <dgm:prSet presAssocID="{6818D98A-30E5-4430-8F86-B00F95FD8488}" presName="horz1" presStyleCnt="0"/>
      <dgm:spPr/>
    </dgm:pt>
    <dgm:pt modelId="{24D09412-3392-4A5E-90E6-BB26576C8B8C}" type="pres">
      <dgm:prSet presAssocID="{6818D98A-30E5-4430-8F86-B00F95FD8488}" presName="tx1" presStyleLbl="revTx" presStyleIdx="2" presStyleCnt="9"/>
      <dgm:spPr/>
    </dgm:pt>
    <dgm:pt modelId="{6DB1947D-D006-4FC5-991C-5C3BF13CE70E}" type="pres">
      <dgm:prSet presAssocID="{6818D98A-30E5-4430-8F86-B00F95FD8488}" presName="vert1" presStyleCnt="0"/>
      <dgm:spPr/>
    </dgm:pt>
    <dgm:pt modelId="{DD3445C9-6A3D-41B1-832A-015DFED6F222}" type="pres">
      <dgm:prSet presAssocID="{BB194508-64C1-48CB-9576-C246734DC55E}" presName="thickLine" presStyleLbl="alignNode1" presStyleIdx="3" presStyleCnt="9"/>
      <dgm:spPr/>
    </dgm:pt>
    <dgm:pt modelId="{C7360D57-E00F-472C-8A9D-C5FED3AF38F2}" type="pres">
      <dgm:prSet presAssocID="{BB194508-64C1-48CB-9576-C246734DC55E}" presName="horz1" presStyleCnt="0"/>
      <dgm:spPr/>
    </dgm:pt>
    <dgm:pt modelId="{8B98044A-984B-418A-A95D-660EC0B5B2ED}" type="pres">
      <dgm:prSet presAssocID="{BB194508-64C1-48CB-9576-C246734DC55E}" presName="tx1" presStyleLbl="revTx" presStyleIdx="3" presStyleCnt="9"/>
      <dgm:spPr/>
    </dgm:pt>
    <dgm:pt modelId="{76B932DC-5A25-4B5C-9D37-5C65421C9C0A}" type="pres">
      <dgm:prSet presAssocID="{BB194508-64C1-48CB-9576-C246734DC55E}" presName="vert1" presStyleCnt="0"/>
      <dgm:spPr/>
    </dgm:pt>
    <dgm:pt modelId="{E7BCDED7-7D0C-4E07-8E4F-0023D3B8B17B}" type="pres">
      <dgm:prSet presAssocID="{3C760B8E-9E48-432F-BB80-100D137EF4DB}" presName="thickLine" presStyleLbl="alignNode1" presStyleIdx="4" presStyleCnt="9"/>
      <dgm:spPr/>
    </dgm:pt>
    <dgm:pt modelId="{993F52D7-EF90-44BF-AD57-D950156442BE}" type="pres">
      <dgm:prSet presAssocID="{3C760B8E-9E48-432F-BB80-100D137EF4DB}" presName="horz1" presStyleCnt="0"/>
      <dgm:spPr/>
    </dgm:pt>
    <dgm:pt modelId="{AAC6222F-A204-433C-8230-E3FE4ADF69EA}" type="pres">
      <dgm:prSet presAssocID="{3C760B8E-9E48-432F-BB80-100D137EF4DB}" presName="tx1" presStyleLbl="revTx" presStyleIdx="4" presStyleCnt="9"/>
      <dgm:spPr/>
    </dgm:pt>
    <dgm:pt modelId="{7CD7B0C6-4FE7-4CB2-AC46-553AC5FA9DE9}" type="pres">
      <dgm:prSet presAssocID="{3C760B8E-9E48-432F-BB80-100D137EF4DB}" presName="vert1" presStyleCnt="0"/>
      <dgm:spPr/>
    </dgm:pt>
    <dgm:pt modelId="{FF2D508E-691D-470A-BBF6-043C25373EA7}" type="pres">
      <dgm:prSet presAssocID="{004AAFB2-AA04-4DB8-907B-2E99494C49D0}" presName="thickLine" presStyleLbl="alignNode1" presStyleIdx="5" presStyleCnt="9"/>
      <dgm:spPr/>
    </dgm:pt>
    <dgm:pt modelId="{C9BDF3B6-9858-40CC-9733-D8AE700C245A}" type="pres">
      <dgm:prSet presAssocID="{004AAFB2-AA04-4DB8-907B-2E99494C49D0}" presName="horz1" presStyleCnt="0"/>
      <dgm:spPr/>
    </dgm:pt>
    <dgm:pt modelId="{51EA3B51-00C6-46AC-B5C8-EE5F915E7C86}" type="pres">
      <dgm:prSet presAssocID="{004AAFB2-AA04-4DB8-907B-2E99494C49D0}" presName="tx1" presStyleLbl="revTx" presStyleIdx="5" presStyleCnt="9"/>
      <dgm:spPr/>
    </dgm:pt>
    <dgm:pt modelId="{9DB48ADF-4D65-450A-B113-D5F2CD473796}" type="pres">
      <dgm:prSet presAssocID="{004AAFB2-AA04-4DB8-907B-2E99494C49D0}" presName="vert1" presStyleCnt="0"/>
      <dgm:spPr/>
    </dgm:pt>
    <dgm:pt modelId="{F840CC75-FC6B-4D93-8DA2-AB91ECA3D3C3}" type="pres">
      <dgm:prSet presAssocID="{3A49004C-7748-423A-92ED-35D66FFF3C4F}" presName="thickLine" presStyleLbl="alignNode1" presStyleIdx="6" presStyleCnt="9"/>
      <dgm:spPr/>
    </dgm:pt>
    <dgm:pt modelId="{9E5AFD3E-7A3F-492C-9880-A3F422220F27}" type="pres">
      <dgm:prSet presAssocID="{3A49004C-7748-423A-92ED-35D66FFF3C4F}" presName="horz1" presStyleCnt="0"/>
      <dgm:spPr/>
    </dgm:pt>
    <dgm:pt modelId="{63DC3557-C01A-4D6C-9273-BFB92F915692}" type="pres">
      <dgm:prSet presAssocID="{3A49004C-7748-423A-92ED-35D66FFF3C4F}" presName="tx1" presStyleLbl="revTx" presStyleIdx="6" presStyleCnt="9"/>
      <dgm:spPr/>
    </dgm:pt>
    <dgm:pt modelId="{EED1E9B5-F1E7-4777-BAB3-14FE9F86E126}" type="pres">
      <dgm:prSet presAssocID="{3A49004C-7748-423A-92ED-35D66FFF3C4F}" presName="vert1" presStyleCnt="0"/>
      <dgm:spPr/>
    </dgm:pt>
    <dgm:pt modelId="{61CA8C56-FA68-49A2-B7A7-225483665A14}" type="pres">
      <dgm:prSet presAssocID="{FFCAEDB0-1DBE-418A-A02F-52526371A397}" presName="thickLine" presStyleLbl="alignNode1" presStyleIdx="7" presStyleCnt="9"/>
      <dgm:spPr/>
    </dgm:pt>
    <dgm:pt modelId="{DB9CA96B-DA28-4536-BCB4-BE41ECE1A743}" type="pres">
      <dgm:prSet presAssocID="{FFCAEDB0-1DBE-418A-A02F-52526371A397}" presName="horz1" presStyleCnt="0"/>
      <dgm:spPr/>
    </dgm:pt>
    <dgm:pt modelId="{6530C536-0A46-4B99-9783-92191F05544F}" type="pres">
      <dgm:prSet presAssocID="{FFCAEDB0-1DBE-418A-A02F-52526371A397}" presName="tx1" presStyleLbl="revTx" presStyleIdx="7" presStyleCnt="9"/>
      <dgm:spPr/>
    </dgm:pt>
    <dgm:pt modelId="{6DD4E476-5FCF-4684-BC61-87EEF00D7954}" type="pres">
      <dgm:prSet presAssocID="{FFCAEDB0-1DBE-418A-A02F-52526371A397}" presName="vert1" presStyleCnt="0"/>
      <dgm:spPr/>
    </dgm:pt>
    <dgm:pt modelId="{545FB5F6-AF58-4370-B6E4-D5798F603B20}" type="pres">
      <dgm:prSet presAssocID="{024C2CB5-CCA1-4303-9EAE-603119F4ECE8}" presName="thickLine" presStyleLbl="alignNode1" presStyleIdx="8" presStyleCnt="9"/>
      <dgm:spPr/>
    </dgm:pt>
    <dgm:pt modelId="{1BBA08FF-6024-4481-82C6-A97F1A7D15F1}" type="pres">
      <dgm:prSet presAssocID="{024C2CB5-CCA1-4303-9EAE-603119F4ECE8}" presName="horz1" presStyleCnt="0"/>
      <dgm:spPr/>
    </dgm:pt>
    <dgm:pt modelId="{64BE2E6D-7041-4C2E-B17E-A96D9DB9D2C9}" type="pres">
      <dgm:prSet presAssocID="{024C2CB5-CCA1-4303-9EAE-603119F4ECE8}" presName="tx1" presStyleLbl="revTx" presStyleIdx="8" presStyleCnt="9"/>
      <dgm:spPr/>
    </dgm:pt>
    <dgm:pt modelId="{CE6D09FB-9DA2-4BA1-868F-F0CFAC984628}" type="pres">
      <dgm:prSet presAssocID="{024C2CB5-CCA1-4303-9EAE-603119F4ECE8}" presName="vert1" presStyleCnt="0"/>
      <dgm:spPr/>
    </dgm:pt>
  </dgm:ptLst>
  <dgm:cxnLst>
    <dgm:cxn modelId="{B8860701-9C08-4986-A818-E955A3D75492}" srcId="{A43C0A9C-0EF3-4E3E-9255-673619F93045}" destId="{3C760B8E-9E48-432F-BB80-100D137EF4DB}" srcOrd="4" destOrd="0" parTransId="{C1D2A5A0-5C20-44DA-8FC5-F4F4A9336278}" sibTransId="{2061179A-8306-41F9-84A6-7FD0472DF1B3}"/>
    <dgm:cxn modelId="{828C9A0A-8DD1-4E48-A966-CC474A78957D}" srcId="{A43C0A9C-0EF3-4E3E-9255-673619F93045}" destId="{024C2CB5-CCA1-4303-9EAE-603119F4ECE8}" srcOrd="8" destOrd="0" parTransId="{BE70D98C-B859-463C-98CD-C18526303A21}" sibTransId="{2C898EEA-5407-40CD-B02C-560239DCA1E7}"/>
    <dgm:cxn modelId="{F56D432E-108B-45A2-A69B-6D04FBDB360D}" type="presOf" srcId="{024C2CB5-CCA1-4303-9EAE-603119F4ECE8}" destId="{64BE2E6D-7041-4C2E-B17E-A96D9DB9D2C9}" srcOrd="0" destOrd="0" presId="urn:microsoft.com/office/officeart/2008/layout/LinedList"/>
    <dgm:cxn modelId="{254B043E-A2CB-44F3-A4D6-3CEBB0F0B0DC}" type="presOf" srcId="{972F2FA3-77C4-418E-8208-A065569C7ECE}" destId="{5B63A13A-4126-445D-991C-774F9ACEED13}" srcOrd="0" destOrd="0" presId="urn:microsoft.com/office/officeart/2008/layout/LinedList"/>
    <dgm:cxn modelId="{5B858A48-C863-4C1C-8952-3039B204EDF9}" type="presOf" srcId="{FFCAEDB0-1DBE-418A-A02F-52526371A397}" destId="{6530C536-0A46-4B99-9783-92191F05544F}" srcOrd="0" destOrd="0" presId="urn:microsoft.com/office/officeart/2008/layout/LinedList"/>
    <dgm:cxn modelId="{B1101D7E-6160-49F7-BF5B-39955BCE77FF}" type="presOf" srcId="{A43C0A9C-0EF3-4E3E-9255-673619F93045}" destId="{AC9BBEB2-EDA2-4173-96E7-8244CE01EEDE}" srcOrd="0" destOrd="0" presId="urn:microsoft.com/office/officeart/2008/layout/LinedList"/>
    <dgm:cxn modelId="{FA55F885-7803-4BFB-A1ED-BF5C197E8262}" srcId="{A43C0A9C-0EF3-4E3E-9255-673619F93045}" destId="{FFCAEDB0-1DBE-418A-A02F-52526371A397}" srcOrd="7" destOrd="0" parTransId="{45B770FF-065F-4556-8D36-FE4187457D76}" sibTransId="{2A42F4DD-A951-43CF-AD62-8D9868272EC0}"/>
    <dgm:cxn modelId="{B55A5E91-10CF-4E62-985B-3F9C0BD3DA6F}" type="presOf" srcId="{1086B457-2FD2-49A0-8D9A-89A5A3360175}" destId="{168F945F-C933-4648-B12A-1C4745A8B6CE}" srcOrd="0" destOrd="0" presId="urn:microsoft.com/office/officeart/2008/layout/LinedList"/>
    <dgm:cxn modelId="{CCD9409A-26A1-4D44-AAD0-0157BD49749D}" type="presOf" srcId="{3A49004C-7748-423A-92ED-35D66FFF3C4F}" destId="{63DC3557-C01A-4D6C-9273-BFB92F915692}" srcOrd="0" destOrd="0" presId="urn:microsoft.com/office/officeart/2008/layout/LinedList"/>
    <dgm:cxn modelId="{FC8DA89B-A587-406E-B28D-D1317265F896}" srcId="{A43C0A9C-0EF3-4E3E-9255-673619F93045}" destId="{BB194508-64C1-48CB-9576-C246734DC55E}" srcOrd="3" destOrd="0" parTransId="{742B8425-B590-4022-8669-88410117BB7D}" sibTransId="{84B70E64-938E-4887-840F-857CF718FBE8}"/>
    <dgm:cxn modelId="{B46F5CB8-EACD-41CB-86B9-2D03AB631E6B}" type="presOf" srcId="{6818D98A-30E5-4430-8F86-B00F95FD8488}" destId="{24D09412-3392-4A5E-90E6-BB26576C8B8C}" srcOrd="0" destOrd="0" presId="urn:microsoft.com/office/officeart/2008/layout/LinedList"/>
    <dgm:cxn modelId="{F985D5BA-F1B4-43BC-9A52-418A0C26F716}" srcId="{A43C0A9C-0EF3-4E3E-9255-673619F93045}" destId="{1086B457-2FD2-49A0-8D9A-89A5A3360175}" srcOrd="1" destOrd="0" parTransId="{9AEFADA8-1304-411B-B6F4-B567746929CD}" sibTransId="{7ED2CC32-686B-4B74-9CFE-9ECF0E4DA028}"/>
    <dgm:cxn modelId="{C5BBBDBD-50EF-4028-A99E-6C92D9B03C5C}" srcId="{A43C0A9C-0EF3-4E3E-9255-673619F93045}" destId="{3A49004C-7748-423A-92ED-35D66FFF3C4F}" srcOrd="6" destOrd="0" parTransId="{10CE2E2D-10BC-4663-8E12-30DAACFBB621}" sibTransId="{4BAEF8CB-F3F7-466C-BC70-0719D185A850}"/>
    <dgm:cxn modelId="{ADF881C2-CCC7-4476-B9BA-9E12020C8CE0}" type="presOf" srcId="{BB194508-64C1-48CB-9576-C246734DC55E}" destId="{8B98044A-984B-418A-A95D-660EC0B5B2ED}" srcOrd="0" destOrd="0" presId="urn:microsoft.com/office/officeart/2008/layout/LinedList"/>
    <dgm:cxn modelId="{5196CECB-806F-4004-A66C-2635F8496BE4}" srcId="{A43C0A9C-0EF3-4E3E-9255-673619F93045}" destId="{972F2FA3-77C4-418E-8208-A065569C7ECE}" srcOrd="0" destOrd="0" parTransId="{A161813C-DB62-4A2B-B9B9-FC3AD166DA8C}" sibTransId="{B7D7059C-3760-40A0-ABF0-01F2FC019CE3}"/>
    <dgm:cxn modelId="{DA87E9CF-108C-4BA5-8B0B-5D0D6D4A5219}" srcId="{A43C0A9C-0EF3-4E3E-9255-673619F93045}" destId="{004AAFB2-AA04-4DB8-907B-2E99494C49D0}" srcOrd="5" destOrd="0" parTransId="{8212BD26-CD2B-4807-BB6F-C4DC0F7B624F}" sibTransId="{9E46B3B5-2097-4CC8-BEBE-98CD493C34B4}"/>
    <dgm:cxn modelId="{FAB59BD0-3AF8-4210-901F-E2E01C970D9E}" type="presOf" srcId="{3C760B8E-9E48-432F-BB80-100D137EF4DB}" destId="{AAC6222F-A204-433C-8230-E3FE4ADF69EA}" srcOrd="0" destOrd="0" presId="urn:microsoft.com/office/officeart/2008/layout/LinedList"/>
    <dgm:cxn modelId="{E329B9D5-14FD-45BF-B094-FC6AC765CFF2}" srcId="{A43C0A9C-0EF3-4E3E-9255-673619F93045}" destId="{6818D98A-30E5-4430-8F86-B00F95FD8488}" srcOrd="2" destOrd="0" parTransId="{DB43978A-0E68-417D-BCCA-A3E39CEC4F86}" sibTransId="{69155649-6D91-4B77-9748-68FCACA14D77}"/>
    <dgm:cxn modelId="{94EF48FE-5958-401F-AED1-3CC214DADFE6}" type="presOf" srcId="{004AAFB2-AA04-4DB8-907B-2E99494C49D0}" destId="{51EA3B51-00C6-46AC-B5C8-EE5F915E7C86}" srcOrd="0" destOrd="0" presId="urn:microsoft.com/office/officeart/2008/layout/LinedList"/>
    <dgm:cxn modelId="{E76997E0-D242-457D-BC1E-7520480266B0}" type="presParOf" srcId="{AC9BBEB2-EDA2-4173-96E7-8244CE01EEDE}" destId="{5FFF6D47-451B-4E7B-BA86-6DE4FD4662E1}" srcOrd="0" destOrd="0" presId="urn:microsoft.com/office/officeart/2008/layout/LinedList"/>
    <dgm:cxn modelId="{B61E0255-F5EA-47A3-B30A-19321261F363}" type="presParOf" srcId="{AC9BBEB2-EDA2-4173-96E7-8244CE01EEDE}" destId="{7E8BF3B2-066D-4098-9E49-209749861D3A}" srcOrd="1" destOrd="0" presId="urn:microsoft.com/office/officeart/2008/layout/LinedList"/>
    <dgm:cxn modelId="{DBD7B38C-630E-4563-BA33-EF20D0F4E503}" type="presParOf" srcId="{7E8BF3B2-066D-4098-9E49-209749861D3A}" destId="{5B63A13A-4126-445D-991C-774F9ACEED13}" srcOrd="0" destOrd="0" presId="urn:microsoft.com/office/officeart/2008/layout/LinedList"/>
    <dgm:cxn modelId="{E2C2D8A1-E1E4-4178-A34A-2CFCA653E088}" type="presParOf" srcId="{7E8BF3B2-066D-4098-9E49-209749861D3A}" destId="{EAD531EF-68F5-43D8-A65A-A26EDCFEF84D}" srcOrd="1" destOrd="0" presId="urn:microsoft.com/office/officeart/2008/layout/LinedList"/>
    <dgm:cxn modelId="{8937C578-F1A2-4A7F-916D-C2CC8AF52A3C}" type="presParOf" srcId="{AC9BBEB2-EDA2-4173-96E7-8244CE01EEDE}" destId="{C138D136-6B2B-425C-9258-742785CB6A4F}" srcOrd="2" destOrd="0" presId="urn:microsoft.com/office/officeart/2008/layout/LinedList"/>
    <dgm:cxn modelId="{73B7EE08-43B3-479C-8A4F-BED7A7A1C1E2}" type="presParOf" srcId="{AC9BBEB2-EDA2-4173-96E7-8244CE01EEDE}" destId="{0D6CA5F4-3E68-4516-A9DD-96CD35F2FB8A}" srcOrd="3" destOrd="0" presId="urn:microsoft.com/office/officeart/2008/layout/LinedList"/>
    <dgm:cxn modelId="{8941C7DA-C52C-4EDF-A8F5-5FA8C8DA0DB2}" type="presParOf" srcId="{0D6CA5F4-3E68-4516-A9DD-96CD35F2FB8A}" destId="{168F945F-C933-4648-B12A-1C4745A8B6CE}" srcOrd="0" destOrd="0" presId="urn:microsoft.com/office/officeart/2008/layout/LinedList"/>
    <dgm:cxn modelId="{ED513477-2A7C-44F6-ADFC-442D25FF28E9}" type="presParOf" srcId="{0D6CA5F4-3E68-4516-A9DD-96CD35F2FB8A}" destId="{4E6C46EC-CB7F-4D46-AAA6-9E162DD8064A}" srcOrd="1" destOrd="0" presId="urn:microsoft.com/office/officeart/2008/layout/LinedList"/>
    <dgm:cxn modelId="{7B5CC443-5524-4585-9943-ADF2F9DE466A}" type="presParOf" srcId="{AC9BBEB2-EDA2-4173-96E7-8244CE01EEDE}" destId="{B7A2B446-F62E-446C-A94C-32C0A55F952F}" srcOrd="4" destOrd="0" presId="urn:microsoft.com/office/officeart/2008/layout/LinedList"/>
    <dgm:cxn modelId="{E1CBCF16-F9EB-4C53-AF1A-FE22BB2952D4}" type="presParOf" srcId="{AC9BBEB2-EDA2-4173-96E7-8244CE01EEDE}" destId="{35CD85B8-5E27-4193-8215-ABC6E0C82B34}" srcOrd="5" destOrd="0" presId="urn:microsoft.com/office/officeart/2008/layout/LinedList"/>
    <dgm:cxn modelId="{793B40CB-0BA1-4F83-B682-A8C39951651B}" type="presParOf" srcId="{35CD85B8-5E27-4193-8215-ABC6E0C82B34}" destId="{24D09412-3392-4A5E-90E6-BB26576C8B8C}" srcOrd="0" destOrd="0" presId="urn:microsoft.com/office/officeart/2008/layout/LinedList"/>
    <dgm:cxn modelId="{21C8BBA1-D4AD-47A9-8FDA-D8DA9B3A321E}" type="presParOf" srcId="{35CD85B8-5E27-4193-8215-ABC6E0C82B34}" destId="{6DB1947D-D006-4FC5-991C-5C3BF13CE70E}" srcOrd="1" destOrd="0" presId="urn:microsoft.com/office/officeart/2008/layout/LinedList"/>
    <dgm:cxn modelId="{221E89D0-530F-489A-99F2-0C94759ECD55}" type="presParOf" srcId="{AC9BBEB2-EDA2-4173-96E7-8244CE01EEDE}" destId="{DD3445C9-6A3D-41B1-832A-015DFED6F222}" srcOrd="6" destOrd="0" presId="urn:microsoft.com/office/officeart/2008/layout/LinedList"/>
    <dgm:cxn modelId="{94F7203D-E223-4A8C-B432-615527AA1E6F}" type="presParOf" srcId="{AC9BBEB2-EDA2-4173-96E7-8244CE01EEDE}" destId="{C7360D57-E00F-472C-8A9D-C5FED3AF38F2}" srcOrd="7" destOrd="0" presId="urn:microsoft.com/office/officeart/2008/layout/LinedList"/>
    <dgm:cxn modelId="{53E9B955-F81E-45DD-84F2-A9A02DEFC4A0}" type="presParOf" srcId="{C7360D57-E00F-472C-8A9D-C5FED3AF38F2}" destId="{8B98044A-984B-418A-A95D-660EC0B5B2ED}" srcOrd="0" destOrd="0" presId="urn:microsoft.com/office/officeart/2008/layout/LinedList"/>
    <dgm:cxn modelId="{B72C4280-E383-4FF0-BD92-9EEBEBD512AB}" type="presParOf" srcId="{C7360D57-E00F-472C-8A9D-C5FED3AF38F2}" destId="{76B932DC-5A25-4B5C-9D37-5C65421C9C0A}" srcOrd="1" destOrd="0" presId="urn:microsoft.com/office/officeart/2008/layout/LinedList"/>
    <dgm:cxn modelId="{3C63F688-1866-4C00-9F40-1083B84B0985}" type="presParOf" srcId="{AC9BBEB2-EDA2-4173-96E7-8244CE01EEDE}" destId="{E7BCDED7-7D0C-4E07-8E4F-0023D3B8B17B}" srcOrd="8" destOrd="0" presId="urn:microsoft.com/office/officeart/2008/layout/LinedList"/>
    <dgm:cxn modelId="{4C2F0115-1A90-4B87-9AE0-7CB447FF1DF4}" type="presParOf" srcId="{AC9BBEB2-EDA2-4173-96E7-8244CE01EEDE}" destId="{993F52D7-EF90-44BF-AD57-D950156442BE}" srcOrd="9" destOrd="0" presId="urn:microsoft.com/office/officeart/2008/layout/LinedList"/>
    <dgm:cxn modelId="{3ABD368F-C476-4238-AAB6-E1232D9AFFB5}" type="presParOf" srcId="{993F52D7-EF90-44BF-AD57-D950156442BE}" destId="{AAC6222F-A204-433C-8230-E3FE4ADF69EA}" srcOrd="0" destOrd="0" presId="urn:microsoft.com/office/officeart/2008/layout/LinedList"/>
    <dgm:cxn modelId="{7C694D06-DEAA-4CF8-AA08-CE77AA0DCF63}" type="presParOf" srcId="{993F52D7-EF90-44BF-AD57-D950156442BE}" destId="{7CD7B0C6-4FE7-4CB2-AC46-553AC5FA9DE9}" srcOrd="1" destOrd="0" presId="urn:microsoft.com/office/officeart/2008/layout/LinedList"/>
    <dgm:cxn modelId="{3CEEAE55-718C-414F-9A0F-F3E19273440A}" type="presParOf" srcId="{AC9BBEB2-EDA2-4173-96E7-8244CE01EEDE}" destId="{FF2D508E-691D-470A-BBF6-043C25373EA7}" srcOrd="10" destOrd="0" presId="urn:microsoft.com/office/officeart/2008/layout/LinedList"/>
    <dgm:cxn modelId="{71535362-7CBC-4C94-95BB-1486C553300E}" type="presParOf" srcId="{AC9BBEB2-EDA2-4173-96E7-8244CE01EEDE}" destId="{C9BDF3B6-9858-40CC-9733-D8AE700C245A}" srcOrd="11" destOrd="0" presId="urn:microsoft.com/office/officeart/2008/layout/LinedList"/>
    <dgm:cxn modelId="{2E90BEDA-BF0E-44E3-AFBE-4E6240C26C9F}" type="presParOf" srcId="{C9BDF3B6-9858-40CC-9733-D8AE700C245A}" destId="{51EA3B51-00C6-46AC-B5C8-EE5F915E7C86}" srcOrd="0" destOrd="0" presId="urn:microsoft.com/office/officeart/2008/layout/LinedList"/>
    <dgm:cxn modelId="{56606FE1-49CF-4536-8AFD-08230BDB23EC}" type="presParOf" srcId="{C9BDF3B6-9858-40CC-9733-D8AE700C245A}" destId="{9DB48ADF-4D65-450A-B113-D5F2CD473796}" srcOrd="1" destOrd="0" presId="urn:microsoft.com/office/officeart/2008/layout/LinedList"/>
    <dgm:cxn modelId="{2E72BBE7-649E-4E1A-8197-5D8E8F418E40}" type="presParOf" srcId="{AC9BBEB2-EDA2-4173-96E7-8244CE01EEDE}" destId="{F840CC75-FC6B-4D93-8DA2-AB91ECA3D3C3}" srcOrd="12" destOrd="0" presId="urn:microsoft.com/office/officeart/2008/layout/LinedList"/>
    <dgm:cxn modelId="{C064F891-D93E-46FF-BD50-1CBAB92E5C0B}" type="presParOf" srcId="{AC9BBEB2-EDA2-4173-96E7-8244CE01EEDE}" destId="{9E5AFD3E-7A3F-492C-9880-A3F422220F27}" srcOrd="13" destOrd="0" presId="urn:microsoft.com/office/officeart/2008/layout/LinedList"/>
    <dgm:cxn modelId="{060C07FA-9C6E-442B-9009-4158535C0E8A}" type="presParOf" srcId="{9E5AFD3E-7A3F-492C-9880-A3F422220F27}" destId="{63DC3557-C01A-4D6C-9273-BFB92F915692}" srcOrd="0" destOrd="0" presId="urn:microsoft.com/office/officeart/2008/layout/LinedList"/>
    <dgm:cxn modelId="{B17005FB-128F-4448-8D4E-3D8FF33AC87F}" type="presParOf" srcId="{9E5AFD3E-7A3F-492C-9880-A3F422220F27}" destId="{EED1E9B5-F1E7-4777-BAB3-14FE9F86E126}" srcOrd="1" destOrd="0" presId="urn:microsoft.com/office/officeart/2008/layout/LinedList"/>
    <dgm:cxn modelId="{B12A2D6B-FB17-4D51-8A67-7AB4C7C1052C}" type="presParOf" srcId="{AC9BBEB2-EDA2-4173-96E7-8244CE01EEDE}" destId="{61CA8C56-FA68-49A2-B7A7-225483665A14}" srcOrd="14" destOrd="0" presId="urn:microsoft.com/office/officeart/2008/layout/LinedList"/>
    <dgm:cxn modelId="{569BDFA2-A229-4756-ABEA-650CC048EBED}" type="presParOf" srcId="{AC9BBEB2-EDA2-4173-96E7-8244CE01EEDE}" destId="{DB9CA96B-DA28-4536-BCB4-BE41ECE1A743}" srcOrd="15" destOrd="0" presId="urn:microsoft.com/office/officeart/2008/layout/LinedList"/>
    <dgm:cxn modelId="{00F01355-A9AB-4CF0-B858-84C6A42C4F5A}" type="presParOf" srcId="{DB9CA96B-DA28-4536-BCB4-BE41ECE1A743}" destId="{6530C536-0A46-4B99-9783-92191F05544F}" srcOrd="0" destOrd="0" presId="urn:microsoft.com/office/officeart/2008/layout/LinedList"/>
    <dgm:cxn modelId="{7F479496-E793-4C18-8663-273F7F8454DD}" type="presParOf" srcId="{DB9CA96B-DA28-4536-BCB4-BE41ECE1A743}" destId="{6DD4E476-5FCF-4684-BC61-87EEF00D7954}" srcOrd="1" destOrd="0" presId="urn:microsoft.com/office/officeart/2008/layout/LinedList"/>
    <dgm:cxn modelId="{A5F2DE18-6B4F-45CF-A105-A741535EFF38}" type="presParOf" srcId="{AC9BBEB2-EDA2-4173-96E7-8244CE01EEDE}" destId="{545FB5F6-AF58-4370-B6E4-D5798F603B20}" srcOrd="16" destOrd="0" presId="urn:microsoft.com/office/officeart/2008/layout/LinedList"/>
    <dgm:cxn modelId="{A9D8FD70-C7E3-40AE-9A26-57FB131D8E0F}" type="presParOf" srcId="{AC9BBEB2-EDA2-4173-96E7-8244CE01EEDE}" destId="{1BBA08FF-6024-4481-82C6-A97F1A7D15F1}" srcOrd="17" destOrd="0" presId="urn:microsoft.com/office/officeart/2008/layout/LinedList"/>
    <dgm:cxn modelId="{EC07803E-6339-45BA-8589-CCB6E7CBD425}" type="presParOf" srcId="{1BBA08FF-6024-4481-82C6-A97F1A7D15F1}" destId="{64BE2E6D-7041-4C2E-B17E-A96D9DB9D2C9}" srcOrd="0" destOrd="0" presId="urn:microsoft.com/office/officeart/2008/layout/LinedList"/>
    <dgm:cxn modelId="{D1FAF1AA-E4E3-4B13-8D1C-D2075714AAC4}" type="presParOf" srcId="{1BBA08FF-6024-4481-82C6-A97F1A7D15F1}" destId="{CE6D09FB-9DA2-4BA1-868F-F0CFAC9846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E6D7B6-CCC4-4F86-8809-8F8FD476763B}" type="doc">
      <dgm:prSet loTypeId="urn:microsoft.com/office/officeart/2008/layout/LinedList" loCatId="list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108E3D0-CF4F-4532-8013-870CA8839C87}">
      <dgm:prSet custT="1"/>
      <dgm:spPr/>
      <dgm:t>
        <a:bodyPr anchor="ctr"/>
        <a:lstStyle/>
        <a:p>
          <a:r>
            <a:rPr lang="en-US" sz="2400"/>
            <a:t>Hosted by: United States University| San Diego, California</a:t>
          </a:r>
          <a:endParaRPr lang="en-US" sz="2400" dirty="0"/>
        </a:p>
      </dgm:t>
    </dgm:pt>
    <dgm:pt modelId="{8D936DC5-1A30-4232-8CAD-206D8E19B0E1}" type="parTrans" cxnId="{C8413720-C4D4-4B0D-B108-92D5BD00A992}">
      <dgm:prSet/>
      <dgm:spPr/>
      <dgm:t>
        <a:bodyPr/>
        <a:lstStyle/>
        <a:p>
          <a:endParaRPr lang="en-US"/>
        </a:p>
      </dgm:t>
    </dgm:pt>
    <dgm:pt modelId="{E0C678F1-71FB-4ED0-AF31-BF67C73E5CF1}" type="sibTrans" cxnId="{C8413720-C4D4-4B0D-B108-92D5BD00A992}">
      <dgm:prSet/>
      <dgm:spPr/>
      <dgm:t>
        <a:bodyPr/>
        <a:lstStyle/>
        <a:p>
          <a:endParaRPr lang="en-US"/>
        </a:p>
      </dgm:t>
    </dgm:pt>
    <dgm:pt modelId="{EB1B11E6-E908-40F7-8ADB-712107C32F69}">
      <dgm:prSet custT="1"/>
      <dgm:spPr/>
      <dgm:t>
        <a:bodyPr anchor="ctr"/>
        <a:lstStyle/>
        <a:p>
          <a:r>
            <a:rPr lang="en-US" sz="2400"/>
            <a:t>Workshop Date: </a:t>
          </a:r>
        </a:p>
        <a:p>
          <a:r>
            <a:rPr lang="en-US" sz="2400"/>
            <a:t>January 22-24, 2019</a:t>
          </a:r>
          <a:endParaRPr lang="en-US" sz="2400" dirty="0"/>
        </a:p>
      </dgm:t>
    </dgm:pt>
    <dgm:pt modelId="{1A5A9429-A550-474B-9DCA-74AF7246FB8B}" type="parTrans" cxnId="{8959BAC9-0DFC-4894-BF29-84E483D53304}">
      <dgm:prSet/>
      <dgm:spPr/>
      <dgm:t>
        <a:bodyPr/>
        <a:lstStyle/>
        <a:p>
          <a:endParaRPr lang="en-US"/>
        </a:p>
      </dgm:t>
    </dgm:pt>
    <dgm:pt modelId="{51439445-4227-40C3-8662-1564D3B6721C}" type="sibTrans" cxnId="{8959BAC9-0DFC-4894-BF29-84E483D53304}">
      <dgm:prSet/>
      <dgm:spPr/>
      <dgm:t>
        <a:bodyPr/>
        <a:lstStyle/>
        <a:p>
          <a:endParaRPr lang="en-US"/>
        </a:p>
      </dgm:t>
    </dgm:pt>
    <dgm:pt modelId="{147BF014-2BEE-4DC1-9BF9-669AA7237367}">
      <dgm:prSet/>
      <dgm:spPr/>
      <dgm:t>
        <a:bodyPr/>
        <a:lstStyle/>
        <a:p>
          <a:r>
            <a:rPr lang="en-US"/>
            <a:t>Tuesday – 2:00 PM – 5:00 PM</a:t>
          </a:r>
        </a:p>
      </dgm:t>
    </dgm:pt>
    <dgm:pt modelId="{EA8B0496-D8DA-4B6F-86BA-DDBA11EE86CD}" type="parTrans" cxnId="{965C244A-003E-489B-B61D-C6541AECFC1B}">
      <dgm:prSet/>
      <dgm:spPr/>
      <dgm:t>
        <a:bodyPr/>
        <a:lstStyle/>
        <a:p>
          <a:endParaRPr lang="en-US"/>
        </a:p>
      </dgm:t>
    </dgm:pt>
    <dgm:pt modelId="{A4865376-E321-427B-B3F9-8A789A90D35A}" type="sibTrans" cxnId="{965C244A-003E-489B-B61D-C6541AECFC1B}">
      <dgm:prSet/>
      <dgm:spPr/>
      <dgm:t>
        <a:bodyPr/>
        <a:lstStyle/>
        <a:p>
          <a:endParaRPr lang="en-US"/>
        </a:p>
      </dgm:t>
    </dgm:pt>
    <dgm:pt modelId="{C3EA6677-51D5-4CE3-8B92-48FECCC74744}">
      <dgm:prSet/>
      <dgm:spPr/>
      <dgm:t>
        <a:bodyPr/>
        <a:lstStyle/>
        <a:p>
          <a:r>
            <a:rPr lang="en-US" dirty="0"/>
            <a:t>Wednesday – 8:30 AM – 5:00 PM</a:t>
          </a:r>
        </a:p>
      </dgm:t>
    </dgm:pt>
    <dgm:pt modelId="{204F10EF-9019-4C68-8938-4313E8E435D6}" type="parTrans" cxnId="{48BF27B2-2B7E-4F02-8E40-5EA45564C1C1}">
      <dgm:prSet/>
      <dgm:spPr/>
      <dgm:t>
        <a:bodyPr/>
        <a:lstStyle/>
        <a:p>
          <a:endParaRPr lang="en-US"/>
        </a:p>
      </dgm:t>
    </dgm:pt>
    <dgm:pt modelId="{BCA71401-3034-42EA-8693-B96A83C41F48}" type="sibTrans" cxnId="{48BF27B2-2B7E-4F02-8E40-5EA45564C1C1}">
      <dgm:prSet/>
      <dgm:spPr/>
      <dgm:t>
        <a:bodyPr/>
        <a:lstStyle/>
        <a:p>
          <a:endParaRPr lang="en-US"/>
        </a:p>
      </dgm:t>
    </dgm:pt>
    <dgm:pt modelId="{FCF9121B-1C0B-4386-9FB5-F1D5E0BE9668}">
      <dgm:prSet/>
      <dgm:spPr/>
      <dgm:t>
        <a:bodyPr/>
        <a:lstStyle/>
        <a:p>
          <a:r>
            <a:rPr lang="en-US"/>
            <a:t>Thursday – 8:00 AM - Noon</a:t>
          </a:r>
        </a:p>
      </dgm:t>
    </dgm:pt>
    <dgm:pt modelId="{8681CD3F-6C12-44C6-B938-CF65CE938F61}" type="parTrans" cxnId="{4097E0CD-1306-489D-A34B-7C3DFD223999}">
      <dgm:prSet/>
      <dgm:spPr/>
      <dgm:t>
        <a:bodyPr/>
        <a:lstStyle/>
        <a:p>
          <a:endParaRPr lang="en-US"/>
        </a:p>
      </dgm:t>
    </dgm:pt>
    <dgm:pt modelId="{9B168B9A-F84E-499E-9240-46B59C2A713D}" type="sibTrans" cxnId="{4097E0CD-1306-489D-A34B-7C3DFD223999}">
      <dgm:prSet/>
      <dgm:spPr/>
      <dgm:t>
        <a:bodyPr/>
        <a:lstStyle/>
        <a:p>
          <a:endParaRPr lang="en-US"/>
        </a:p>
      </dgm:t>
    </dgm:pt>
    <dgm:pt modelId="{2C0A99E0-05FE-449A-B8A9-D94E3B138C72}">
      <dgm:prSet custT="1"/>
      <dgm:spPr/>
      <dgm:t>
        <a:bodyPr anchor="ctr"/>
        <a:lstStyle/>
        <a:p>
          <a:r>
            <a:rPr lang="en-US" sz="2100"/>
            <a:t>Early Bird Rate:  $650 per attendee</a:t>
          </a:r>
        </a:p>
        <a:p>
          <a:r>
            <a:rPr lang="en-US" sz="1600" i="1">
              <a:solidFill>
                <a:srgbClr val="FF0000"/>
              </a:solidFill>
            </a:rPr>
            <a:t>*Discounted rate expires January 8</a:t>
          </a:r>
          <a:r>
            <a:rPr lang="en-US" sz="1600" i="1" baseline="30000">
              <a:solidFill>
                <a:srgbClr val="FF0000"/>
              </a:solidFill>
            </a:rPr>
            <a:t>th</a:t>
          </a:r>
          <a:r>
            <a:rPr lang="en-US" sz="1600" i="1">
              <a:solidFill>
                <a:srgbClr val="FF0000"/>
              </a:solidFill>
            </a:rPr>
            <a:t>, 2019</a:t>
          </a:r>
          <a:endParaRPr lang="en-US" sz="1600" i="1" dirty="0">
            <a:solidFill>
              <a:srgbClr val="FF0000"/>
            </a:solidFill>
          </a:endParaRPr>
        </a:p>
      </dgm:t>
    </dgm:pt>
    <dgm:pt modelId="{33FB29E6-9633-4746-9268-7519305CA431}" type="parTrans" cxnId="{7C251F7E-E05F-4A45-821A-5FA8BBA2F336}">
      <dgm:prSet/>
      <dgm:spPr/>
      <dgm:t>
        <a:bodyPr/>
        <a:lstStyle/>
        <a:p>
          <a:endParaRPr lang="en-US"/>
        </a:p>
      </dgm:t>
    </dgm:pt>
    <dgm:pt modelId="{4F54B9F0-EE59-4C4B-9329-962F5AAA8748}" type="sibTrans" cxnId="{7C251F7E-E05F-4A45-821A-5FA8BBA2F336}">
      <dgm:prSet/>
      <dgm:spPr/>
      <dgm:t>
        <a:bodyPr/>
        <a:lstStyle/>
        <a:p>
          <a:endParaRPr lang="en-US"/>
        </a:p>
      </dgm:t>
    </dgm:pt>
    <dgm:pt modelId="{7295924B-A136-40B1-9521-611C0C0A35FB}" type="pres">
      <dgm:prSet presAssocID="{CBE6D7B6-CCC4-4F86-8809-8F8FD476763B}" presName="vert0" presStyleCnt="0">
        <dgm:presLayoutVars>
          <dgm:dir/>
          <dgm:animOne val="branch"/>
          <dgm:animLvl val="lvl"/>
        </dgm:presLayoutVars>
      </dgm:prSet>
      <dgm:spPr/>
    </dgm:pt>
    <dgm:pt modelId="{740ACDDE-F18E-4C7A-8028-11DBFE21E5A2}" type="pres">
      <dgm:prSet presAssocID="{1108E3D0-CF4F-4532-8013-870CA8839C87}" presName="thickLine" presStyleLbl="alignNode1" presStyleIdx="0" presStyleCnt="3"/>
      <dgm:spPr/>
    </dgm:pt>
    <dgm:pt modelId="{6695761F-80D9-4F30-95AD-88FC2D3D5A4E}" type="pres">
      <dgm:prSet presAssocID="{1108E3D0-CF4F-4532-8013-870CA8839C87}" presName="horz1" presStyleCnt="0"/>
      <dgm:spPr/>
    </dgm:pt>
    <dgm:pt modelId="{CCC4164F-ED0F-485E-A809-E229A4AFF719}" type="pres">
      <dgm:prSet presAssocID="{1108E3D0-CF4F-4532-8013-870CA8839C87}" presName="tx1" presStyleLbl="revTx" presStyleIdx="0" presStyleCnt="6" custScaleX="500000"/>
      <dgm:spPr/>
    </dgm:pt>
    <dgm:pt modelId="{211AA36A-91ED-4652-A928-A8F1C586B5E6}" type="pres">
      <dgm:prSet presAssocID="{1108E3D0-CF4F-4532-8013-870CA8839C87}" presName="vert1" presStyleCnt="0"/>
      <dgm:spPr/>
    </dgm:pt>
    <dgm:pt modelId="{37E2BFD2-708A-48A6-A098-B5C9A459E161}" type="pres">
      <dgm:prSet presAssocID="{EB1B11E6-E908-40F7-8ADB-712107C32F69}" presName="thickLine" presStyleLbl="alignNode1" presStyleIdx="1" presStyleCnt="3"/>
      <dgm:spPr/>
    </dgm:pt>
    <dgm:pt modelId="{31AC2916-1B02-44D1-A292-5022085BEE5D}" type="pres">
      <dgm:prSet presAssocID="{EB1B11E6-E908-40F7-8ADB-712107C32F69}" presName="horz1" presStyleCnt="0"/>
      <dgm:spPr/>
    </dgm:pt>
    <dgm:pt modelId="{025BB8AC-4284-491F-8C0C-F9D7A6070AAF}" type="pres">
      <dgm:prSet presAssocID="{EB1B11E6-E908-40F7-8ADB-712107C32F69}" presName="tx1" presStyleLbl="revTx" presStyleIdx="1" presStyleCnt="6" custScaleX="306127"/>
      <dgm:spPr/>
    </dgm:pt>
    <dgm:pt modelId="{FD5A8416-48AC-4100-BF54-8D9587BE5992}" type="pres">
      <dgm:prSet presAssocID="{EB1B11E6-E908-40F7-8ADB-712107C32F69}" presName="vert1" presStyleCnt="0"/>
      <dgm:spPr/>
    </dgm:pt>
    <dgm:pt modelId="{5118F09C-63DB-4DE1-B965-8BDDE0CF37EC}" type="pres">
      <dgm:prSet presAssocID="{147BF014-2BEE-4DC1-9BF9-669AA7237367}" presName="vertSpace2a" presStyleCnt="0"/>
      <dgm:spPr/>
    </dgm:pt>
    <dgm:pt modelId="{852D0C7C-5577-4FF1-8221-2AE3151BBDEA}" type="pres">
      <dgm:prSet presAssocID="{147BF014-2BEE-4DC1-9BF9-669AA7237367}" presName="horz2" presStyleCnt="0"/>
      <dgm:spPr/>
    </dgm:pt>
    <dgm:pt modelId="{FEFB0A05-198F-4D34-870E-6A38EC8F4E26}" type="pres">
      <dgm:prSet presAssocID="{147BF014-2BEE-4DC1-9BF9-669AA7237367}" presName="horzSpace2" presStyleCnt="0"/>
      <dgm:spPr/>
    </dgm:pt>
    <dgm:pt modelId="{138AF491-DFBD-4A7C-9D9E-EF344DD57B94}" type="pres">
      <dgm:prSet presAssocID="{147BF014-2BEE-4DC1-9BF9-669AA7237367}" presName="tx2" presStyleLbl="revTx" presStyleIdx="2" presStyleCnt="6"/>
      <dgm:spPr/>
    </dgm:pt>
    <dgm:pt modelId="{9E217FCB-4498-441C-9459-8FF49C31A4AB}" type="pres">
      <dgm:prSet presAssocID="{147BF014-2BEE-4DC1-9BF9-669AA7237367}" presName="vert2" presStyleCnt="0"/>
      <dgm:spPr/>
    </dgm:pt>
    <dgm:pt modelId="{7E3364EE-836E-48AA-B4B7-C6381C00A4B9}" type="pres">
      <dgm:prSet presAssocID="{147BF014-2BEE-4DC1-9BF9-669AA7237367}" presName="thinLine2b" presStyleLbl="callout" presStyleIdx="0" presStyleCnt="3"/>
      <dgm:spPr/>
    </dgm:pt>
    <dgm:pt modelId="{D131A8DF-A6FF-4320-AB07-49E0E80BF0E8}" type="pres">
      <dgm:prSet presAssocID="{147BF014-2BEE-4DC1-9BF9-669AA7237367}" presName="vertSpace2b" presStyleCnt="0"/>
      <dgm:spPr/>
    </dgm:pt>
    <dgm:pt modelId="{5A8BBE5B-E68F-411F-9030-42640002B7BB}" type="pres">
      <dgm:prSet presAssocID="{C3EA6677-51D5-4CE3-8B92-48FECCC74744}" presName="horz2" presStyleCnt="0"/>
      <dgm:spPr/>
    </dgm:pt>
    <dgm:pt modelId="{2D9FA67E-AE8A-44E1-AF44-766902140FFA}" type="pres">
      <dgm:prSet presAssocID="{C3EA6677-51D5-4CE3-8B92-48FECCC74744}" presName="horzSpace2" presStyleCnt="0"/>
      <dgm:spPr/>
    </dgm:pt>
    <dgm:pt modelId="{B309F41B-8981-418F-B89A-28532E8F61B8}" type="pres">
      <dgm:prSet presAssocID="{C3EA6677-51D5-4CE3-8B92-48FECCC74744}" presName="tx2" presStyleLbl="revTx" presStyleIdx="3" presStyleCnt="6"/>
      <dgm:spPr/>
    </dgm:pt>
    <dgm:pt modelId="{C5585588-C43C-46D8-A434-A400ED000832}" type="pres">
      <dgm:prSet presAssocID="{C3EA6677-51D5-4CE3-8B92-48FECCC74744}" presName="vert2" presStyleCnt="0"/>
      <dgm:spPr/>
    </dgm:pt>
    <dgm:pt modelId="{7F89A921-2027-4DDF-A4C2-FE68584D8AE5}" type="pres">
      <dgm:prSet presAssocID="{C3EA6677-51D5-4CE3-8B92-48FECCC74744}" presName="thinLine2b" presStyleLbl="callout" presStyleIdx="1" presStyleCnt="3"/>
      <dgm:spPr/>
    </dgm:pt>
    <dgm:pt modelId="{68E1C75C-C79E-4007-9703-C1FD54F438AF}" type="pres">
      <dgm:prSet presAssocID="{C3EA6677-51D5-4CE3-8B92-48FECCC74744}" presName="vertSpace2b" presStyleCnt="0"/>
      <dgm:spPr/>
    </dgm:pt>
    <dgm:pt modelId="{7A8686BE-92F0-4DD4-8FA1-97E86721ECC1}" type="pres">
      <dgm:prSet presAssocID="{FCF9121B-1C0B-4386-9FB5-F1D5E0BE9668}" presName="horz2" presStyleCnt="0"/>
      <dgm:spPr/>
    </dgm:pt>
    <dgm:pt modelId="{F4158B12-0796-4905-89B1-B96FF40D576E}" type="pres">
      <dgm:prSet presAssocID="{FCF9121B-1C0B-4386-9FB5-F1D5E0BE9668}" presName="horzSpace2" presStyleCnt="0"/>
      <dgm:spPr/>
    </dgm:pt>
    <dgm:pt modelId="{67066334-4C07-4715-80E4-BF1DE8EA5752}" type="pres">
      <dgm:prSet presAssocID="{FCF9121B-1C0B-4386-9FB5-F1D5E0BE9668}" presName="tx2" presStyleLbl="revTx" presStyleIdx="4" presStyleCnt="6"/>
      <dgm:spPr/>
    </dgm:pt>
    <dgm:pt modelId="{193BBF58-BBA9-461D-A1C5-F51D69E56889}" type="pres">
      <dgm:prSet presAssocID="{FCF9121B-1C0B-4386-9FB5-F1D5E0BE9668}" presName="vert2" presStyleCnt="0"/>
      <dgm:spPr/>
    </dgm:pt>
    <dgm:pt modelId="{EF9E0011-F181-435D-99A0-7B70CB05933E}" type="pres">
      <dgm:prSet presAssocID="{FCF9121B-1C0B-4386-9FB5-F1D5E0BE9668}" presName="thinLine2b" presStyleLbl="callout" presStyleIdx="2" presStyleCnt="3"/>
      <dgm:spPr/>
    </dgm:pt>
    <dgm:pt modelId="{9E6D05BD-54AE-4DA9-A10D-A4F3BB244DDE}" type="pres">
      <dgm:prSet presAssocID="{FCF9121B-1C0B-4386-9FB5-F1D5E0BE9668}" presName="vertSpace2b" presStyleCnt="0"/>
      <dgm:spPr/>
    </dgm:pt>
    <dgm:pt modelId="{CCF10691-CE4F-4B7E-8E58-C591071BF092}" type="pres">
      <dgm:prSet presAssocID="{2C0A99E0-05FE-449A-B8A9-D94E3B138C72}" presName="thickLine" presStyleLbl="alignNode1" presStyleIdx="2" presStyleCnt="3"/>
      <dgm:spPr/>
    </dgm:pt>
    <dgm:pt modelId="{1617914D-6600-497A-B40C-B3406038EC43}" type="pres">
      <dgm:prSet presAssocID="{2C0A99E0-05FE-449A-B8A9-D94E3B138C72}" presName="horz1" presStyleCnt="0"/>
      <dgm:spPr/>
    </dgm:pt>
    <dgm:pt modelId="{A5A2C653-210B-4971-A603-A98CB5B9F85F}" type="pres">
      <dgm:prSet presAssocID="{2C0A99E0-05FE-449A-B8A9-D94E3B138C72}" presName="tx1" presStyleLbl="revTx" presStyleIdx="5" presStyleCnt="6" custScaleX="423659"/>
      <dgm:spPr/>
    </dgm:pt>
    <dgm:pt modelId="{42A8A573-50D8-4B97-8730-F622B08104AA}" type="pres">
      <dgm:prSet presAssocID="{2C0A99E0-05FE-449A-B8A9-D94E3B138C72}" presName="vert1" presStyleCnt="0"/>
      <dgm:spPr/>
    </dgm:pt>
  </dgm:ptLst>
  <dgm:cxnLst>
    <dgm:cxn modelId="{E89DF00F-9C4B-4503-BEE2-761F7E7391E6}" type="presOf" srcId="{CBE6D7B6-CCC4-4F86-8809-8F8FD476763B}" destId="{7295924B-A136-40B1-9521-611C0C0A35FB}" srcOrd="0" destOrd="0" presId="urn:microsoft.com/office/officeart/2008/layout/LinedList"/>
    <dgm:cxn modelId="{C8413720-C4D4-4B0D-B108-92D5BD00A992}" srcId="{CBE6D7B6-CCC4-4F86-8809-8F8FD476763B}" destId="{1108E3D0-CF4F-4532-8013-870CA8839C87}" srcOrd="0" destOrd="0" parTransId="{8D936DC5-1A30-4232-8CAD-206D8E19B0E1}" sibTransId="{E0C678F1-71FB-4ED0-AF31-BF67C73E5CF1}"/>
    <dgm:cxn modelId="{8BC43C25-6DBF-4E2E-951E-8FA181514D9E}" type="presOf" srcId="{FCF9121B-1C0B-4386-9FB5-F1D5E0BE9668}" destId="{67066334-4C07-4715-80E4-BF1DE8EA5752}" srcOrd="0" destOrd="0" presId="urn:microsoft.com/office/officeart/2008/layout/LinedList"/>
    <dgm:cxn modelId="{965C244A-003E-489B-B61D-C6541AECFC1B}" srcId="{EB1B11E6-E908-40F7-8ADB-712107C32F69}" destId="{147BF014-2BEE-4DC1-9BF9-669AA7237367}" srcOrd="0" destOrd="0" parTransId="{EA8B0496-D8DA-4B6F-86BA-DDBA11EE86CD}" sibTransId="{A4865376-E321-427B-B3F9-8A789A90D35A}"/>
    <dgm:cxn modelId="{7C251F7E-E05F-4A45-821A-5FA8BBA2F336}" srcId="{CBE6D7B6-CCC4-4F86-8809-8F8FD476763B}" destId="{2C0A99E0-05FE-449A-B8A9-D94E3B138C72}" srcOrd="2" destOrd="0" parTransId="{33FB29E6-9633-4746-9268-7519305CA431}" sibTransId="{4F54B9F0-EE59-4C4B-9329-962F5AAA8748}"/>
    <dgm:cxn modelId="{E0043E94-A65F-4624-A0B0-2B68290D6CA5}" type="presOf" srcId="{C3EA6677-51D5-4CE3-8B92-48FECCC74744}" destId="{B309F41B-8981-418F-B89A-28532E8F61B8}" srcOrd="0" destOrd="0" presId="urn:microsoft.com/office/officeart/2008/layout/LinedList"/>
    <dgm:cxn modelId="{48BF27B2-2B7E-4F02-8E40-5EA45564C1C1}" srcId="{EB1B11E6-E908-40F7-8ADB-712107C32F69}" destId="{C3EA6677-51D5-4CE3-8B92-48FECCC74744}" srcOrd="1" destOrd="0" parTransId="{204F10EF-9019-4C68-8938-4313E8E435D6}" sibTransId="{BCA71401-3034-42EA-8693-B96A83C41F48}"/>
    <dgm:cxn modelId="{F43E9DC2-3877-4395-A1DA-588EF3EBBF26}" type="presOf" srcId="{1108E3D0-CF4F-4532-8013-870CA8839C87}" destId="{CCC4164F-ED0F-485E-A809-E229A4AFF719}" srcOrd="0" destOrd="0" presId="urn:microsoft.com/office/officeart/2008/layout/LinedList"/>
    <dgm:cxn modelId="{F847D5C2-C1F0-4FD0-A249-61284296C576}" type="presOf" srcId="{EB1B11E6-E908-40F7-8ADB-712107C32F69}" destId="{025BB8AC-4284-491F-8C0C-F9D7A6070AAF}" srcOrd="0" destOrd="0" presId="urn:microsoft.com/office/officeart/2008/layout/LinedList"/>
    <dgm:cxn modelId="{8959BAC9-0DFC-4894-BF29-84E483D53304}" srcId="{CBE6D7B6-CCC4-4F86-8809-8F8FD476763B}" destId="{EB1B11E6-E908-40F7-8ADB-712107C32F69}" srcOrd="1" destOrd="0" parTransId="{1A5A9429-A550-474B-9DCA-74AF7246FB8B}" sibTransId="{51439445-4227-40C3-8662-1564D3B6721C}"/>
    <dgm:cxn modelId="{4097E0CD-1306-489D-A34B-7C3DFD223999}" srcId="{EB1B11E6-E908-40F7-8ADB-712107C32F69}" destId="{FCF9121B-1C0B-4386-9FB5-F1D5E0BE9668}" srcOrd="2" destOrd="0" parTransId="{8681CD3F-6C12-44C6-B938-CF65CE938F61}" sibTransId="{9B168B9A-F84E-499E-9240-46B59C2A713D}"/>
    <dgm:cxn modelId="{4ADB6CDD-D723-4E8C-90B5-A82ABAF02503}" type="presOf" srcId="{147BF014-2BEE-4DC1-9BF9-669AA7237367}" destId="{138AF491-DFBD-4A7C-9D9E-EF344DD57B94}" srcOrd="0" destOrd="0" presId="urn:microsoft.com/office/officeart/2008/layout/LinedList"/>
    <dgm:cxn modelId="{943847F0-48CC-4B4A-87DB-38644E613D14}" type="presOf" srcId="{2C0A99E0-05FE-449A-B8A9-D94E3B138C72}" destId="{A5A2C653-210B-4971-A603-A98CB5B9F85F}" srcOrd="0" destOrd="0" presId="urn:microsoft.com/office/officeart/2008/layout/LinedList"/>
    <dgm:cxn modelId="{F4A482A6-AE36-4135-ABDA-EF91E3DD9530}" type="presParOf" srcId="{7295924B-A136-40B1-9521-611C0C0A35FB}" destId="{740ACDDE-F18E-4C7A-8028-11DBFE21E5A2}" srcOrd="0" destOrd="0" presId="urn:microsoft.com/office/officeart/2008/layout/LinedList"/>
    <dgm:cxn modelId="{060436DD-651F-40FC-A7C4-39A0E29EC34B}" type="presParOf" srcId="{7295924B-A136-40B1-9521-611C0C0A35FB}" destId="{6695761F-80D9-4F30-95AD-88FC2D3D5A4E}" srcOrd="1" destOrd="0" presId="urn:microsoft.com/office/officeart/2008/layout/LinedList"/>
    <dgm:cxn modelId="{F8A624F4-4FE1-425A-B576-DFD3E5BC5AB6}" type="presParOf" srcId="{6695761F-80D9-4F30-95AD-88FC2D3D5A4E}" destId="{CCC4164F-ED0F-485E-A809-E229A4AFF719}" srcOrd="0" destOrd="0" presId="urn:microsoft.com/office/officeart/2008/layout/LinedList"/>
    <dgm:cxn modelId="{1BDB393F-59AC-486D-8D1F-849B8BB24FC2}" type="presParOf" srcId="{6695761F-80D9-4F30-95AD-88FC2D3D5A4E}" destId="{211AA36A-91ED-4652-A928-A8F1C586B5E6}" srcOrd="1" destOrd="0" presId="urn:microsoft.com/office/officeart/2008/layout/LinedList"/>
    <dgm:cxn modelId="{DB195B2F-34DE-47E2-9FA7-56E54D0C36E8}" type="presParOf" srcId="{7295924B-A136-40B1-9521-611C0C0A35FB}" destId="{37E2BFD2-708A-48A6-A098-B5C9A459E161}" srcOrd="2" destOrd="0" presId="urn:microsoft.com/office/officeart/2008/layout/LinedList"/>
    <dgm:cxn modelId="{6ED58EE9-A86B-4A4A-A6D9-4A974AFAA247}" type="presParOf" srcId="{7295924B-A136-40B1-9521-611C0C0A35FB}" destId="{31AC2916-1B02-44D1-A292-5022085BEE5D}" srcOrd="3" destOrd="0" presId="urn:microsoft.com/office/officeart/2008/layout/LinedList"/>
    <dgm:cxn modelId="{1FE8E749-43E0-4A2D-B645-F8F2CBFE5014}" type="presParOf" srcId="{31AC2916-1B02-44D1-A292-5022085BEE5D}" destId="{025BB8AC-4284-491F-8C0C-F9D7A6070AAF}" srcOrd="0" destOrd="0" presId="urn:microsoft.com/office/officeart/2008/layout/LinedList"/>
    <dgm:cxn modelId="{35B3E364-9D28-4F7E-9166-3E911215EB57}" type="presParOf" srcId="{31AC2916-1B02-44D1-A292-5022085BEE5D}" destId="{FD5A8416-48AC-4100-BF54-8D9587BE5992}" srcOrd="1" destOrd="0" presId="urn:microsoft.com/office/officeart/2008/layout/LinedList"/>
    <dgm:cxn modelId="{75DB37DF-AB8F-4888-B7FE-1D810578CC6D}" type="presParOf" srcId="{FD5A8416-48AC-4100-BF54-8D9587BE5992}" destId="{5118F09C-63DB-4DE1-B965-8BDDE0CF37EC}" srcOrd="0" destOrd="0" presId="urn:microsoft.com/office/officeart/2008/layout/LinedList"/>
    <dgm:cxn modelId="{7B8B2F7C-CABE-4CDD-907E-80CFAD279611}" type="presParOf" srcId="{FD5A8416-48AC-4100-BF54-8D9587BE5992}" destId="{852D0C7C-5577-4FF1-8221-2AE3151BBDEA}" srcOrd="1" destOrd="0" presId="urn:microsoft.com/office/officeart/2008/layout/LinedList"/>
    <dgm:cxn modelId="{7DB4ECE1-20D8-4FE4-A2F4-97FF88D05279}" type="presParOf" srcId="{852D0C7C-5577-4FF1-8221-2AE3151BBDEA}" destId="{FEFB0A05-198F-4D34-870E-6A38EC8F4E26}" srcOrd="0" destOrd="0" presId="urn:microsoft.com/office/officeart/2008/layout/LinedList"/>
    <dgm:cxn modelId="{ED8E682A-F1E9-4089-8396-C97B50629A54}" type="presParOf" srcId="{852D0C7C-5577-4FF1-8221-2AE3151BBDEA}" destId="{138AF491-DFBD-4A7C-9D9E-EF344DD57B94}" srcOrd="1" destOrd="0" presId="urn:microsoft.com/office/officeart/2008/layout/LinedList"/>
    <dgm:cxn modelId="{A03D9072-BD57-458C-856E-1B4E943D2974}" type="presParOf" srcId="{852D0C7C-5577-4FF1-8221-2AE3151BBDEA}" destId="{9E217FCB-4498-441C-9459-8FF49C31A4AB}" srcOrd="2" destOrd="0" presId="urn:microsoft.com/office/officeart/2008/layout/LinedList"/>
    <dgm:cxn modelId="{40629DF2-7071-45FC-9E4A-4DF829C2ADD0}" type="presParOf" srcId="{FD5A8416-48AC-4100-BF54-8D9587BE5992}" destId="{7E3364EE-836E-48AA-B4B7-C6381C00A4B9}" srcOrd="2" destOrd="0" presId="urn:microsoft.com/office/officeart/2008/layout/LinedList"/>
    <dgm:cxn modelId="{84B16C1D-F9A5-456E-8620-DAB0FFC805EE}" type="presParOf" srcId="{FD5A8416-48AC-4100-BF54-8D9587BE5992}" destId="{D131A8DF-A6FF-4320-AB07-49E0E80BF0E8}" srcOrd="3" destOrd="0" presId="urn:microsoft.com/office/officeart/2008/layout/LinedList"/>
    <dgm:cxn modelId="{D524A52F-34EB-4CFF-BF34-F01BBE151079}" type="presParOf" srcId="{FD5A8416-48AC-4100-BF54-8D9587BE5992}" destId="{5A8BBE5B-E68F-411F-9030-42640002B7BB}" srcOrd="4" destOrd="0" presId="urn:microsoft.com/office/officeart/2008/layout/LinedList"/>
    <dgm:cxn modelId="{D9CD80BB-0FBD-4D04-8AD3-B4F9CF4619E0}" type="presParOf" srcId="{5A8BBE5B-E68F-411F-9030-42640002B7BB}" destId="{2D9FA67E-AE8A-44E1-AF44-766902140FFA}" srcOrd="0" destOrd="0" presId="urn:microsoft.com/office/officeart/2008/layout/LinedList"/>
    <dgm:cxn modelId="{1C3E3E13-A461-4120-A28D-E3FA77B50402}" type="presParOf" srcId="{5A8BBE5B-E68F-411F-9030-42640002B7BB}" destId="{B309F41B-8981-418F-B89A-28532E8F61B8}" srcOrd="1" destOrd="0" presId="urn:microsoft.com/office/officeart/2008/layout/LinedList"/>
    <dgm:cxn modelId="{A3FA71C6-7570-48F6-9113-964C41939D93}" type="presParOf" srcId="{5A8BBE5B-E68F-411F-9030-42640002B7BB}" destId="{C5585588-C43C-46D8-A434-A400ED000832}" srcOrd="2" destOrd="0" presId="urn:microsoft.com/office/officeart/2008/layout/LinedList"/>
    <dgm:cxn modelId="{BC7A6FD6-1AC1-4F11-9024-AC0833BEAF5D}" type="presParOf" srcId="{FD5A8416-48AC-4100-BF54-8D9587BE5992}" destId="{7F89A921-2027-4DDF-A4C2-FE68584D8AE5}" srcOrd="5" destOrd="0" presId="urn:microsoft.com/office/officeart/2008/layout/LinedList"/>
    <dgm:cxn modelId="{5CBFA28A-914C-4FEA-AF7C-A709EB45A724}" type="presParOf" srcId="{FD5A8416-48AC-4100-BF54-8D9587BE5992}" destId="{68E1C75C-C79E-4007-9703-C1FD54F438AF}" srcOrd="6" destOrd="0" presId="urn:microsoft.com/office/officeart/2008/layout/LinedList"/>
    <dgm:cxn modelId="{CB59AECA-3BF5-4136-B532-971A1265B33B}" type="presParOf" srcId="{FD5A8416-48AC-4100-BF54-8D9587BE5992}" destId="{7A8686BE-92F0-4DD4-8FA1-97E86721ECC1}" srcOrd="7" destOrd="0" presId="urn:microsoft.com/office/officeart/2008/layout/LinedList"/>
    <dgm:cxn modelId="{1EDCB82C-E6D4-4F3C-AFFB-73C39B61454D}" type="presParOf" srcId="{7A8686BE-92F0-4DD4-8FA1-97E86721ECC1}" destId="{F4158B12-0796-4905-89B1-B96FF40D576E}" srcOrd="0" destOrd="0" presId="urn:microsoft.com/office/officeart/2008/layout/LinedList"/>
    <dgm:cxn modelId="{30F5F36F-C244-48CE-9BCA-B5613ED503B3}" type="presParOf" srcId="{7A8686BE-92F0-4DD4-8FA1-97E86721ECC1}" destId="{67066334-4C07-4715-80E4-BF1DE8EA5752}" srcOrd="1" destOrd="0" presId="urn:microsoft.com/office/officeart/2008/layout/LinedList"/>
    <dgm:cxn modelId="{46D85F43-177F-4CAD-A0AE-C7505ABD82A5}" type="presParOf" srcId="{7A8686BE-92F0-4DD4-8FA1-97E86721ECC1}" destId="{193BBF58-BBA9-461D-A1C5-F51D69E56889}" srcOrd="2" destOrd="0" presId="urn:microsoft.com/office/officeart/2008/layout/LinedList"/>
    <dgm:cxn modelId="{89E410E5-E3DF-4DA2-83AC-AE76BE7DE797}" type="presParOf" srcId="{FD5A8416-48AC-4100-BF54-8D9587BE5992}" destId="{EF9E0011-F181-435D-99A0-7B70CB05933E}" srcOrd="8" destOrd="0" presId="urn:microsoft.com/office/officeart/2008/layout/LinedList"/>
    <dgm:cxn modelId="{7D3DAD8A-3F3C-45DE-B038-E68C12620ED6}" type="presParOf" srcId="{FD5A8416-48AC-4100-BF54-8D9587BE5992}" destId="{9E6D05BD-54AE-4DA9-A10D-A4F3BB244DDE}" srcOrd="9" destOrd="0" presId="urn:microsoft.com/office/officeart/2008/layout/LinedList"/>
    <dgm:cxn modelId="{C7764B5A-D146-4DDE-A2BF-08975D81A5A9}" type="presParOf" srcId="{7295924B-A136-40B1-9521-611C0C0A35FB}" destId="{CCF10691-CE4F-4B7E-8E58-C591071BF092}" srcOrd="4" destOrd="0" presId="urn:microsoft.com/office/officeart/2008/layout/LinedList"/>
    <dgm:cxn modelId="{2E601973-6AE3-45C2-9941-6B5592ADDE46}" type="presParOf" srcId="{7295924B-A136-40B1-9521-611C0C0A35FB}" destId="{1617914D-6600-497A-B40C-B3406038EC43}" srcOrd="5" destOrd="0" presId="urn:microsoft.com/office/officeart/2008/layout/LinedList"/>
    <dgm:cxn modelId="{E3F8E577-E9B5-4757-B464-79F36DF4D5B1}" type="presParOf" srcId="{1617914D-6600-497A-B40C-B3406038EC43}" destId="{A5A2C653-210B-4971-A603-A98CB5B9F85F}" srcOrd="0" destOrd="0" presId="urn:microsoft.com/office/officeart/2008/layout/LinedList"/>
    <dgm:cxn modelId="{E7C7EC7D-9D2C-4156-8033-91CAA573B8AD}" type="presParOf" srcId="{1617914D-6600-497A-B40C-B3406038EC43}" destId="{42A8A573-50D8-4B97-8730-F622B08104A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F6D47-451B-4E7B-BA86-6DE4FD4662E1}">
      <dsp:nvSpPr>
        <dsp:cNvPr id="0" name=""/>
        <dsp:cNvSpPr/>
      </dsp:nvSpPr>
      <dsp:spPr>
        <a:xfrm>
          <a:off x="0" y="552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63A13A-4126-445D-991C-774F9ACEED13}">
      <dsp:nvSpPr>
        <dsp:cNvPr id="0" name=""/>
        <dsp:cNvSpPr/>
      </dsp:nvSpPr>
      <dsp:spPr>
        <a:xfrm>
          <a:off x="0" y="552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1: Commitment to Integrity, Responsibility, and Ethical Behavior</a:t>
          </a:r>
          <a:endParaRPr lang="en-US" sz="1800" kern="1200"/>
        </a:p>
      </dsp:txBody>
      <dsp:txXfrm>
        <a:off x="0" y="552"/>
        <a:ext cx="7315200" cy="502622"/>
      </dsp:txXfrm>
    </dsp:sp>
    <dsp:sp modelId="{C138D136-6B2B-425C-9258-742785CB6A4F}">
      <dsp:nvSpPr>
        <dsp:cNvPr id="0" name=""/>
        <dsp:cNvSpPr/>
      </dsp:nvSpPr>
      <dsp:spPr>
        <a:xfrm>
          <a:off x="0" y="503174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8F945F-C933-4648-B12A-1C4745A8B6CE}">
      <dsp:nvSpPr>
        <dsp:cNvPr id="0" name=""/>
        <dsp:cNvSpPr/>
      </dsp:nvSpPr>
      <dsp:spPr>
        <a:xfrm>
          <a:off x="0" y="503174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2: Quality Assessment and Advancement (OAP)</a:t>
          </a:r>
          <a:endParaRPr lang="en-US" sz="1800" kern="1200"/>
        </a:p>
      </dsp:txBody>
      <dsp:txXfrm>
        <a:off x="0" y="503174"/>
        <a:ext cx="7315200" cy="502622"/>
      </dsp:txXfrm>
    </dsp:sp>
    <dsp:sp modelId="{B7A2B446-F62E-446C-A94C-32C0A55F952F}">
      <dsp:nvSpPr>
        <dsp:cNvPr id="0" name=""/>
        <dsp:cNvSpPr/>
      </dsp:nvSpPr>
      <dsp:spPr>
        <a:xfrm>
          <a:off x="0" y="1005797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D09412-3392-4A5E-90E6-BB26576C8B8C}">
      <dsp:nvSpPr>
        <dsp:cNvPr id="0" name=""/>
        <dsp:cNvSpPr/>
      </dsp:nvSpPr>
      <dsp:spPr>
        <a:xfrm>
          <a:off x="0" y="1005797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3: Strategic Planning</a:t>
          </a:r>
          <a:endParaRPr lang="en-US" sz="1800" kern="1200"/>
        </a:p>
      </dsp:txBody>
      <dsp:txXfrm>
        <a:off x="0" y="1005797"/>
        <a:ext cx="7315200" cy="502622"/>
      </dsp:txXfrm>
    </dsp:sp>
    <dsp:sp modelId="{DD3445C9-6A3D-41B1-832A-015DFED6F222}">
      <dsp:nvSpPr>
        <dsp:cNvPr id="0" name=""/>
        <dsp:cNvSpPr/>
      </dsp:nvSpPr>
      <dsp:spPr>
        <a:xfrm>
          <a:off x="0" y="1508419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98044A-984B-418A-A95D-660EC0B5B2ED}">
      <dsp:nvSpPr>
        <dsp:cNvPr id="0" name=""/>
        <dsp:cNvSpPr/>
      </dsp:nvSpPr>
      <dsp:spPr>
        <a:xfrm>
          <a:off x="0" y="1508419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Principle 4: Business Curricula and Learning Opportunities</a:t>
          </a:r>
          <a:endParaRPr lang="en-US" sz="1800" kern="1200" dirty="0"/>
        </a:p>
      </dsp:txBody>
      <dsp:txXfrm>
        <a:off x="0" y="1508419"/>
        <a:ext cx="7315200" cy="502622"/>
      </dsp:txXfrm>
    </dsp:sp>
    <dsp:sp modelId="{E7BCDED7-7D0C-4E07-8E4F-0023D3B8B17B}">
      <dsp:nvSpPr>
        <dsp:cNvPr id="0" name=""/>
        <dsp:cNvSpPr/>
      </dsp:nvSpPr>
      <dsp:spPr>
        <a:xfrm>
          <a:off x="0" y="2011041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C6222F-A204-433C-8230-E3FE4ADF69EA}">
      <dsp:nvSpPr>
        <dsp:cNvPr id="0" name=""/>
        <dsp:cNvSpPr/>
      </dsp:nvSpPr>
      <dsp:spPr>
        <a:xfrm>
          <a:off x="0" y="2011041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Principle 5: Business Faculty Characteristics, Activities, and Processes</a:t>
          </a:r>
          <a:endParaRPr lang="en-US" sz="1800" kern="1200" dirty="0"/>
        </a:p>
      </dsp:txBody>
      <dsp:txXfrm>
        <a:off x="0" y="2011041"/>
        <a:ext cx="7315200" cy="502622"/>
      </dsp:txXfrm>
    </dsp:sp>
    <dsp:sp modelId="{FF2D508E-691D-470A-BBF6-043C25373EA7}">
      <dsp:nvSpPr>
        <dsp:cNvPr id="0" name=""/>
        <dsp:cNvSpPr/>
      </dsp:nvSpPr>
      <dsp:spPr>
        <a:xfrm>
          <a:off x="0" y="2513664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EA3B51-00C6-46AC-B5C8-EE5F915E7C86}">
      <dsp:nvSpPr>
        <dsp:cNvPr id="0" name=""/>
        <dsp:cNvSpPr/>
      </dsp:nvSpPr>
      <dsp:spPr>
        <a:xfrm>
          <a:off x="0" y="2513664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6: Student Policies, Procedures, and Processes</a:t>
          </a:r>
          <a:endParaRPr lang="en-US" sz="1800" kern="1200"/>
        </a:p>
      </dsp:txBody>
      <dsp:txXfrm>
        <a:off x="0" y="2513664"/>
        <a:ext cx="7315200" cy="502622"/>
      </dsp:txXfrm>
    </dsp:sp>
    <dsp:sp modelId="{F840CC75-FC6B-4D93-8DA2-AB91ECA3D3C3}">
      <dsp:nvSpPr>
        <dsp:cNvPr id="0" name=""/>
        <dsp:cNvSpPr/>
      </dsp:nvSpPr>
      <dsp:spPr>
        <a:xfrm>
          <a:off x="0" y="3016286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DC3557-C01A-4D6C-9273-BFB92F915692}">
      <dsp:nvSpPr>
        <dsp:cNvPr id="0" name=""/>
        <dsp:cNvSpPr/>
      </dsp:nvSpPr>
      <dsp:spPr>
        <a:xfrm>
          <a:off x="0" y="3016286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7: Resources Supporting Business Programs</a:t>
          </a:r>
          <a:endParaRPr lang="en-US" sz="1800" kern="1200"/>
        </a:p>
      </dsp:txBody>
      <dsp:txXfrm>
        <a:off x="0" y="3016286"/>
        <a:ext cx="7315200" cy="502622"/>
      </dsp:txXfrm>
    </dsp:sp>
    <dsp:sp modelId="{61CA8C56-FA68-49A2-B7A7-225483665A14}">
      <dsp:nvSpPr>
        <dsp:cNvPr id="0" name=""/>
        <dsp:cNvSpPr/>
      </dsp:nvSpPr>
      <dsp:spPr>
        <a:xfrm>
          <a:off x="0" y="3518908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30C536-0A46-4B99-9783-92191F05544F}">
      <dsp:nvSpPr>
        <dsp:cNvPr id="0" name=""/>
        <dsp:cNvSpPr/>
      </dsp:nvSpPr>
      <dsp:spPr>
        <a:xfrm>
          <a:off x="0" y="3518908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8: External Relationships</a:t>
          </a:r>
          <a:endParaRPr lang="en-US" sz="1800" kern="1200"/>
        </a:p>
      </dsp:txBody>
      <dsp:txXfrm>
        <a:off x="0" y="3518908"/>
        <a:ext cx="7315200" cy="502622"/>
      </dsp:txXfrm>
    </dsp:sp>
    <dsp:sp modelId="{545FB5F6-AF58-4370-B6E4-D5798F603B20}">
      <dsp:nvSpPr>
        <dsp:cNvPr id="0" name=""/>
        <dsp:cNvSpPr/>
      </dsp:nvSpPr>
      <dsp:spPr>
        <a:xfrm>
          <a:off x="0" y="4021531"/>
          <a:ext cx="73152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BE2E6D-7041-4C2E-B17E-A96D9DB9D2C9}">
      <dsp:nvSpPr>
        <dsp:cNvPr id="0" name=""/>
        <dsp:cNvSpPr/>
      </dsp:nvSpPr>
      <dsp:spPr>
        <a:xfrm>
          <a:off x="0" y="4021531"/>
          <a:ext cx="7315200" cy="50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Principle 9: Innovation in Business Education</a:t>
          </a:r>
          <a:endParaRPr lang="en-US" sz="1800" kern="1200"/>
        </a:p>
      </dsp:txBody>
      <dsp:txXfrm>
        <a:off x="0" y="4021531"/>
        <a:ext cx="7315200" cy="502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ACDDE-F18E-4C7A-8028-11DBFE21E5A2}">
      <dsp:nvSpPr>
        <dsp:cNvPr id="0" name=""/>
        <dsp:cNvSpPr/>
      </dsp:nvSpPr>
      <dsp:spPr>
        <a:xfrm>
          <a:off x="0" y="2209"/>
          <a:ext cx="7315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C4164F-ED0F-485E-A809-E229A4AFF719}">
      <dsp:nvSpPr>
        <dsp:cNvPr id="0" name=""/>
        <dsp:cNvSpPr/>
      </dsp:nvSpPr>
      <dsp:spPr>
        <a:xfrm>
          <a:off x="0" y="2209"/>
          <a:ext cx="7315200" cy="1506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Hosted by: United States University| San Diego, California</a:t>
          </a:r>
          <a:endParaRPr lang="en-US" sz="2400" kern="1200" dirty="0"/>
        </a:p>
      </dsp:txBody>
      <dsp:txXfrm>
        <a:off x="0" y="2209"/>
        <a:ext cx="7315200" cy="1506762"/>
      </dsp:txXfrm>
    </dsp:sp>
    <dsp:sp modelId="{37E2BFD2-708A-48A6-A098-B5C9A459E161}">
      <dsp:nvSpPr>
        <dsp:cNvPr id="0" name=""/>
        <dsp:cNvSpPr/>
      </dsp:nvSpPr>
      <dsp:spPr>
        <a:xfrm>
          <a:off x="0" y="1508971"/>
          <a:ext cx="7315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5BB8AC-4284-491F-8C0C-F9D7A6070AAF}">
      <dsp:nvSpPr>
        <dsp:cNvPr id="0" name=""/>
        <dsp:cNvSpPr/>
      </dsp:nvSpPr>
      <dsp:spPr>
        <a:xfrm>
          <a:off x="0" y="1508971"/>
          <a:ext cx="3170997" cy="1506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Workshop Date: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January 22-24, 2019</a:t>
          </a:r>
          <a:endParaRPr lang="en-US" sz="2400" kern="1200" dirty="0"/>
        </a:p>
      </dsp:txBody>
      <dsp:txXfrm>
        <a:off x="0" y="1508971"/>
        <a:ext cx="3170997" cy="1506762"/>
      </dsp:txXfrm>
    </dsp:sp>
    <dsp:sp modelId="{138AF491-DFBD-4A7C-9D9E-EF344DD57B94}">
      <dsp:nvSpPr>
        <dsp:cNvPr id="0" name=""/>
        <dsp:cNvSpPr/>
      </dsp:nvSpPr>
      <dsp:spPr>
        <a:xfrm>
          <a:off x="3248685" y="1532514"/>
          <a:ext cx="4065686" cy="47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Tuesday – 2:00 PM – 5:00 PM</a:t>
          </a:r>
        </a:p>
      </dsp:txBody>
      <dsp:txXfrm>
        <a:off x="3248685" y="1532514"/>
        <a:ext cx="4065686" cy="470863"/>
      </dsp:txXfrm>
    </dsp:sp>
    <dsp:sp modelId="{7E3364EE-836E-48AA-B4B7-C6381C00A4B9}">
      <dsp:nvSpPr>
        <dsp:cNvPr id="0" name=""/>
        <dsp:cNvSpPr/>
      </dsp:nvSpPr>
      <dsp:spPr>
        <a:xfrm>
          <a:off x="3170997" y="2003378"/>
          <a:ext cx="41433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09F41B-8981-418F-B89A-28532E8F61B8}">
      <dsp:nvSpPr>
        <dsp:cNvPr id="0" name=""/>
        <dsp:cNvSpPr/>
      </dsp:nvSpPr>
      <dsp:spPr>
        <a:xfrm>
          <a:off x="3248685" y="2026921"/>
          <a:ext cx="4065686" cy="47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Wednesday – 8:30 AM – 5:00 PM</a:t>
          </a:r>
        </a:p>
      </dsp:txBody>
      <dsp:txXfrm>
        <a:off x="3248685" y="2026921"/>
        <a:ext cx="4065686" cy="470863"/>
      </dsp:txXfrm>
    </dsp:sp>
    <dsp:sp modelId="{7F89A921-2027-4DDF-A4C2-FE68584D8AE5}">
      <dsp:nvSpPr>
        <dsp:cNvPr id="0" name=""/>
        <dsp:cNvSpPr/>
      </dsp:nvSpPr>
      <dsp:spPr>
        <a:xfrm>
          <a:off x="3170997" y="2497784"/>
          <a:ext cx="41433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066334-4C07-4715-80E4-BF1DE8EA5752}">
      <dsp:nvSpPr>
        <dsp:cNvPr id="0" name=""/>
        <dsp:cNvSpPr/>
      </dsp:nvSpPr>
      <dsp:spPr>
        <a:xfrm>
          <a:off x="3248685" y="2521327"/>
          <a:ext cx="4065686" cy="470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Thursday – 8:00 AM - Noon</a:t>
          </a:r>
        </a:p>
      </dsp:txBody>
      <dsp:txXfrm>
        <a:off x="3248685" y="2521327"/>
        <a:ext cx="4065686" cy="470863"/>
      </dsp:txXfrm>
    </dsp:sp>
    <dsp:sp modelId="{EF9E0011-F181-435D-99A0-7B70CB05933E}">
      <dsp:nvSpPr>
        <dsp:cNvPr id="0" name=""/>
        <dsp:cNvSpPr/>
      </dsp:nvSpPr>
      <dsp:spPr>
        <a:xfrm>
          <a:off x="3170997" y="2992191"/>
          <a:ext cx="41433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F10691-CE4F-4B7E-8E58-C591071BF092}">
      <dsp:nvSpPr>
        <dsp:cNvPr id="0" name=""/>
        <dsp:cNvSpPr/>
      </dsp:nvSpPr>
      <dsp:spPr>
        <a:xfrm>
          <a:off x="0" y="3015734"/>
          <a:ext cx="7315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A2C653-210B-4971-A603-A98CB5B9F85F}">
      <dsp:nvSpPr>
        <dsp:cNvPr id="0" name=""/>
        <dsp:cNvSpPr/>
      </dsp:nvSpPr>
      <dsp:spPr>
        <a:xfrm>
          <a:off x="0" y="3015734"/>
          <a:ext cx="6198300" cy="1506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Early Bird Rate:  $650 per attendee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>
              <a:solidFill>
                <a:srgbClr val="FF0000"/>
              </a:solidFill>
            </a:rPr>
            <a:t>*Discounted rate expires January 8</a:t>
          </a:r>
          <a:r>
            <a:rPr lang="en-US" sz="1600" i="1" kern="1200" baseline="30000">
              <a:solidFill>
                <a:srgbClr val="FF0000"/>
              </a:solidFill>
            </a:rPr>
            <a:t>th</a:t>
          </a:r>
          <a:r>
            <a:rPr lang="en-US" sz="1600" i="1" kern="1200">
              <a:solidFill>
                <a:srgbClr val="FF0000"/>
              </a:solidFill>
            </a:rPr>
            <a:t>, 2019</a:t>
          </a:r>
          <a:endParaRPr lang="en-US" sz="1600" i="1" kern="1200" dirty="0">
            <a:solidFill>
              <a:srgbClr val="FF0000"/>
            </a:solidFill>
          </a:endParaRPr>
        </a:p>
      </dsp:txBody>
      <dsp:txXfrm>
        <a:off x="0" y="3015734"/>
        <a:ext cx="6198300" cy="1506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4T21:23:53.1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27,'3436'0,"-3374"-3,37-6,51-3,1311 10,-713 4,-248-2,-480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4T21:23:08.9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0,'1855'0,"-1561"12,2 0,4017-13,-4291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4T21:23:11.7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52,'0'-1,"0"0,1 0,-1 0,1 0,0-1,-1 1,1 0,0 0,0 0,-1 1,1-1,0 0,0 0,0 0,0 1,0-1,0 0,1 1,-1-1,0 1,0-1,0 1,0 0,1-1,33-9,-32 10,57-9,0 2,0 3,1 3,18 3,6-1,3879 1,-3945-2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73CD7-84FC-4C66-8CED-EA095266B234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64E98-3A27-4945-B8CF-79ED5C44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7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355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0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09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1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51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4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3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7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5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12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51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72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73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64E98-3A27-4945-B8CF-79ED5C44F9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6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2C65-D453-4E51-9D3D-A21230190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99E01-D325-48CB-8216-0A5C476AC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D7A19-5D7C-40ED-B2A7-4AB7828B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E846A-0DE4-4A3A-BC3B-2C2B3CFFE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C4E3F-BB5D-4961-B1B8-A6F47749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4655-1115-4FEF-B49E-F193C127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D0FEE-EF0C-4B03-93E1-02A1E3848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E6912-A27C-411F-9A3A-E58EC662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7DAE9-2CB1-47F8-960D-61CFB65D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8D552-8852-4AF2-A3BA-A0B3CD84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CE97D-EBFF-4425-B348-2B3896190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F69E2-128B-461D-93EB-368B2EB50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FCDCE-9A5B-44C2-9E60-37C0FD75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6DAC8-2A0D-47F8-8654-E29578AB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41DF8-85A1-4356-A843-0382DB83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5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9728-970D-492A-B03A-0ED0119F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95C1-DCB6-4D3C-BCA5-D99714484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0F55B-EAF8-4856-BF6F-1EBCF9A5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8358-8824-4DFF-8C5E-30E19CC56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40B1-0B86-46CA-AF8F-BD5FA819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F657-163C-4B28-9157-860D01F3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65BB1-A343-45F0-B354-92FC9942D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F0017-A9FB-4515-B678-DCBB5EAF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A1EFE-1387-42A5-953E-97B35047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24AC2-CA44-46DC-A637-329BB6A5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9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7D7E-694C-4520-804D-B18CE915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E354-1907-43AE-BCF3-4237D157F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D21F0-CE8E-4277-B97C-13B48AC7F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465F1-A674-4DCC-BE2A-CFF5AC61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E5FCA-893C-4CB4-90EF-9C593C1D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BD2EC-801C-4AA3-9F50-86E65044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9434-86E4-4C37-A8A8-9A7B4AA5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E5233-B5D8-4F2E-9BEC-17C6EB4D5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A06EE-59CA-4DE3-9673-1C84AC66B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5B7A7-617A-4349-99A7-731FF5932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DD3DD-6B87-47EF-B723-8C09BAE2B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533885-B32A-4991-B5F1-DF7C2C29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EEA2B-F28A-4FF6-9CEA-910D4C05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31E3E-4C9C-4A77-B2AD-D5EF2DB5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2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ED7A-EF89-4A53-B916-538A876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33BC-0DD7-4994-9385-F6A3901F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406BE-CB7D-4396-8610-85634AA4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EFD88-AFB3-406A-9006-2E1908C6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CCBF-518F-4A70-8411-21EDA5DA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0BA28-01E1-49AD-875D-DA4B0476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124C8-AC50-4F80-B37A-FB14A76E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4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3F2E-0A02-43A3-B3FF-76972D30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ED12-7D28-47C2-B7F9-CCAA3BDD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A57C0-7EFB-4050-AE9B-788F8D635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57C27-9E91-48BD-A6AC-F2EB1A9F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CB879-351B-4F7A-9440-0C9783C6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469D8-8710-4AD0-9B47-8E5F1847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C074-E738-439B-AADA-A2C85B2D3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5083D-0C54-4C0F-88CD-76D70858E1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7842B-425C-4028-92D0-78AF6A607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96731-8E53-4771-98EF-6BF44A54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F4BC-E955-42E3-84D4-9398D43A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7789F-1D0B-4EDB-8F9D-F4F0902E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9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023FC-88DD-4F9C-9F3F-CF32342C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0445B-1001-4E8B-9920-01C1BDC8E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4CB2-B3FF-4D05-B577-66BA7761E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418A1-8806-4ED7-A3E9-7E149D253EA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C809-B602-43B1-86CA-1DAAC5F3B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0DC4-F5E9-4075-9A60-91473FE8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EFFD5-C203-4336-9907-BD72D14E5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5FBC-121F-4615-8EB2-A32885E5CE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FB364-5397-4C35-97AA-527C6B524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dirty="0">
                <a:solidFill>
                  <a:srgbClr val="002060"/>
                </a:solidFill>
              </a:rPr>
              <a:t>“MOVING.FORWARD.TOGETHER.”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96439-B6F9-43EF-8406-3C09E371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04" y="1383264"/>
            <a:ext cx="765200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2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2BC8B-74D5-431E-B15A-3B5661CC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January Accreditation Institute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04EA27-C7CB-4189-825B-6FA6BB4E5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034425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12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6C00-4A10-4063-BF61-12FF8991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025" y="2625959"/>
            <a:ext cx="6469820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/>
              <a:t>Wednesday, January 16</a:t>
            </a:r>
            <a:r>
              <a:rPr lang="en-US" sz="4800" baseline="30000" dirty="0"/>
              <a:t>th</a:t>
            </a:r>
            <a:br>
              <a:rPr lang="en-US" sz="4800" baseline="30000" dirty="0"/>
            </a:br>
            <a:r>
              <a:rPr lang="en-US" baseline="30000" dirty="0"/>
              <a:t>More Details Coming Soon!</a:t>
            </a:r>
            <a:r>
              <a:rPr lang="en-US" dirty="0"/>
              <a:t>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C526D66-3621-4347-B1EF-342CBF4D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3466"/>
            <a:ext cx="5393770" cy="6374535"/>
          </a:xfrm>
          <a:custGeom>
            <a:avLst/>
            <a:gdLst>
              <a:gd name="connsiteX0" fmla="*/ 2047752 w 5393770"/>
              <a:gd name="connsiteY0" fmla="*/ 0 h 6374535"/>
              <a:gd name="connsiteX1" fmla="*/ 5393770 w 5393770"/>
              <a:gd name="connsiteY1" fmla="*/ 3346018 h 6374535"/>
              <a:gd name="connsiteX2" fmla="*/ 3642663 w 5393770"/>
              <a:gd name="connsiteY2" fmla="*/ 6288190 h 6374535"/>
              <a:gd name="connsiteX3" fmla="*/ 3463422 w 5393770"/>
              <a:gd name="connsiteY3" fmla="*/ 6374535 h 6374535"/>
              <a:gd name="connsiteX4" fmla="*/ 624279 w 5393770"/>
              <a:gd name="connsiteY4" fmla="*/ 6374535 h 6374535"/>
              <a:gd name="connsiteX5" fmla="*/ 382249 w 5393770"/>
              <a:gd name="connsiteY5" fmla="*/ 6248727 h 6374535"/>
              <a:gd name="connsiteX6" fmla="*/ 143729 w 5393770"/>
              <a:gd name="connsiteY6" fmla="*/ 6097845 h 6374535"/>
              <a:gd name="connsiteX7" fmla="*/ 0 w 5393770"/>
              <a:gd name="connsiteY7" fmla="*/ 5989017 h 6374535"/>
              <a:gd name="connsiteX8" fmla="*/ 0 w 5393770"/>
              <a:gd name="connsiteY8" fmla="*/ 703020 h 6374535"/>
              <a:gd name="connsiteX9" fmla="*/ 143728 w 5393770"/>
              <a:gd name="connsiteY9" fmla="*/ 594191 h 6374535"/>
              <a:gd name="connsiteX10" fmla="*/ 2047752 w 5393770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3770" h="6374535">
                <a:moveTo>
                  <a:pt x="2047752" y="0"/>
                </a:moveTo>
                <a:cubicBezTo>
                  <a:pt x="3895707" y="0"/>
                  <a:pt x="5393770" y="1498063"/>
                  <a:pt x="5393770" y="3346018"/>
                </a:cubicBezTo>
                <a:cubicBezTo>
                  <a:pt x="5393770" y="4616487"/>
                  <a:pt x="4685701" y="5721578"/>
                  <a:pt x="3642663" y="6288190"/>
                </a:cubicBezTo>
                <a:lnTo>
                  <a:pt x="3463422" y="6374535"/>
                </a:lnTo>
                <a:lnTo>
                  <a:pt x="624279" y="6374535"/>
                </a:lnTo>
                <a:lnTo>
                  <a:pt x="382249" y="6248727"/>
                </a:lnTo>
                <a:cubicBezTo>
                  <a:pt x="300507" y="6201724"/>
                  <a:pt x="220937" y="6151368"/>
                  <a:pt x="143729" y="6097845"/>
                </a:cubicBezTo>
                <a:lnTo>
                  <a:pt x="0" y="5989017"/>
                </a:lnTo>
                <a:lnTo>
                  <a:pt x="0" y="703020"/>
                </a:lnTo>
                <a:lnTo>
                  <a:pt x="143728" y="594191"/>
                </a:lnTo>
                <a:cubicBezTo>
                  <a:pt x="684187" y="219535"/>
                  <a:pt x="1340332" y="0"/>
                  <a:pt x="204775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28">
            <a:extLst>
              <a:ext uri="{FF2B5EF4-FFF2-40B4-BE49-F238E27FC236}">
                <a16:creationId xmlns:a16="http://schemas.microsoft.com/office/drawing/2014/main" id="{0193166D-DDF1-4F9A-A786-A7AEF537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7373"/>
            <a:ext cx="5229863" cy="6210629"/>
          </a:xfrm>
          <a:custGeom>
            <a:avLst/>
            <a:gdLst>
              <a:gd name="connsiteX0" fmla="*/ 2047751 w 5229863"/>
              <a:gd name="connsiteY0" fmla="*/ 0 h 6210629"/>
              <a:gd name="connsiteX1" fmla="*/ 5229863 w 5229863"/>
              <a:gd name="connsiteY1" fmla="*/ 3182112 h 6210629"/>
              <a:gd name="connsiteX2" fmla="*/ 3286373 w 5229863"/>
              <a:gd name="connsiteY2" fmla="*/ 6114158 h 6210629"/>
              <a:gd name="connsiteX3" fmla="*/ 3022794 w 5229863"/>
              <a:gd name="connsiteY3" fmla="*/ 6210629 h 6210629"/>
              <a:gd name="connsiteX4" fmla="*/ 1077939 w 5229863"/>
              <a:gd name="connsiteY4" fmla="*/ 6210629 h 6210629"/>
              <a:gd name="connsiteX5" fmla="*/ 953634 w 5229863"/>
              <a:gd name="connsiteY5" fmla="*/ 6171135 h 6210629"/>
              <a:gd name="connsiteX6" fmla="*/ 23632 w 5229863"/>
              <a:gd name="connsiteY6" fmla="*/ 5637585 h 6210629"/>
              <a:gd name="connsiteX7" fmla="*/ 0 w 5229863"/>
              <a:gd name="connsiteY7" fmla="*/ 5616107 h 6210629"/>
              <a:gd name="connsiteX8" fmla="*/ 0 w 5229863"/>
              <a:gd name="connsiteY8" fmla="*/ 748118 h 6210629"/>
              <a:gd name="connsiteX9" fmla="*/ 23632 w 5229863"/>
              <a:gd name="connsiteY9" fmla="*/ 726640 h 6210629"/>
              <a:gd name="connsiteX10" fmla="*/ 2047751 w 5229863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29863" h="6210629">
                <a:moveTo>
                  <a:pt x="2047751" y="0"/>
                </a:moveTo>
                <a:cubicBezTo>
                  <a:pt x="3805183" y="0"/>
                  <a:pt x="5229863" y="1424680"/>
                  <a:pt x="5229863" y="3182112"/>
                </a:cubicBezTo>
                <a:cubicBezTo>
                  <a:pt x="5229863" y="4500186"/>
                  <a:pt x="4428481" y="5631087"/>
                  <a:pt x="3286373" y="6114158"/>
                </a:cubicBezTo>
                <a:lnTo>
                  <a:pt x="3022794" y="6210629"/>
                </a:lnTo>
                <a:lnTo>
                  <a:pt x="1077939" y="6210629"/>
                </a:lnTo>
                <a:lnTo>
                  <a:pt x="953634" y="6171135"/>
                </a:lnTo>
                <a:cubicBezTo>
                  <a:pt x="612471" y="6046219"/>
                  <a:pt x="298661" y="5864559"/>
                  <a:pt x="23632" y="5637585"/>
                </a:cubicBezTo>
                <a:lnTo>
                  <a:pt x="0" y="5616107"/>
                </a:lnTo>
                <a:lnTo>
                  <a:pt x="0" y="748118"/>
                </a:lnTo>
                <a:lnTo>
                  <a:pt x="23632" y="726640"/>
                </a:lnTo>
                <a:cubicBezTo>
                  <a:pt x="573689" y="272693"/>
                  <a:pt x="1278875" y="0"/>
                  <a:pt x="204775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30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32">
            <a:extLst>
              <a:ext uri="{FF2B5EF4-FFF2-40B4-BE49-F238E27FC236}">
                <a16:creationId xmlns:a16="http://schemas.microsoft.com/office/drawing/2014/main" id="{E4EE7214-AC05-465E-A501-65AA04EF5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8355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9880F-E696-4EB4-BE3A-41FBD2A91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2213288"/>
            <a:ext cx="3722836" cy="3350552"/>
          </a:xfrm>
          <a:prstGeom prst="rect">
            <a:avLst/>
          </a:prstGeom>
        </p:spPr>
      </p:pic>
      <p:pic>
        <p:nvPicPr>
          <p:cNvPr id="44" name="Content Placeholder 4">
            <a:extLst>
              <a:ext uri="{FF2B5EF4-FFF2-40B4-BE49-F238E27FC236}">
                <a16:creationId xmlns:a16="http://schemas.microsoft.com/office/drawing/2014/main" id="{1BDAA19C-58EA-4AF5-A394-342E0B61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25" y="111967"/>
            <a:ext cx="3964035" cy="790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E622D-0D1D-4DF0-ADC7-3C86E52B5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74" y="4059927"/>
            <a:ext cx="4661156" cy="26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46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 IACBE Sizzle Reel New Orleans 2018">
            <a:hlinkClick r:id="" action="ppaction://media"/>
            <a:extLst>
              <a:ext uri="{FF2B5EF4-FFF2-40B4-BE49-F238E27FC236}">
                <a16:creationId xmlns:a16="http://schemas.microsoft.com/office/drawing/2014/main" id="{6F0CAB1F-3A04-4A94-955E-3CAE954A0D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947" y="390250"/>
            <a:ext cx="11060105" cy="6221168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06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0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CB219-1E16-48A6-A2D2-1ADF40CE7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2" r="2" b="13125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4811D-B1FC-46F6-A54F-6E014C629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3" r="-2" b="9104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43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F51F8-44F9-4389-9EBF-5294D600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977"/>
            <a:ext cx="10515600" cy="1606711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2019 Annual Conference &amp; Assembly Meeting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Caesars Palace | April 9-11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MOVING.FORWARD.TOGETHER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17754-61BE-4A54-82A3-531B16F29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2015406"/>
            <a:ext cx="6157519" cy="4065986"/>
          </a:xfrm>
        </p:spPr>
        <p:txBody>
          <a:bodyPr anchor="t"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New Registration Platform</a:t>
            </a:r>
          </a:p>
          <a:p>
            <a:r>
              <a:rPr lang="en-US" sz="2400" dirty="0"/>
              <a:t>Cvent Mobile App</a:t>
            </a:r>
          </a:p>
          <a:p>
            <a:r>
              <a:rPr lang="en-US" sz="2400" dirty="0"/>
              <a:t>Proposals Deadline – November 15</a:t>
            </a:r>
            <a:r>
              <a:rPr lang="en-US" sz="2400" baseline="30000" dirty="0"/>
              <a:t>th</a:t>
            </a:r>
            <a:endParaRPr lang="en-US" sz="2400" dirty="0"/>
          </a:p>
          <a:p>
            <a:r>
              <a:rPr lang="en-US" sz="2400" dirty="0"/>
              <a:t>Student Case Competition</a:t>
            </a:r>
          </a:p>
          <a:p>
            <a:r>
              <a:rPr lang="en-US" sz="2400" dirty="0"/>
              <a:t>Nominations for Directors &amp; Commissioners</a:t>
            </a:r>
          </a:p>
          <a:p>
            <a:r>
              <a:rPr lang="en-US" sz="2400" dirty="0"/>
              <a:t>New Awards for Members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2236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2BC8B-74D5-431E-B15A-3B5661CC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Community Colleges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A7A8A51-DD42-4793-AECB-929E8F74A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637" b="4093"/>
          <a:stretch/>
        </p:blipFill>
        <p:spPr>
          <a:xfrm>
            <a:off x="3693022" y="858415"/>
            <a:ext cx="8497022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C9BF-BBC4-45D4-AF6F-85A25EA8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Connect With 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025EA1-6943-4ABB-A47F-9D933FADA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6708" y="2361807"/>
            <a:ext cx="6418584" cy="26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6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8DB89-D463-4A2E-9752-5841147D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b="1" dirty="0">
                <a:solidFill>
                  <a:srgbClr val="FFFFFF"/>
                </a:solidFill>
              </a:rPr>
              <a:t>New </a:t>
            </a:r>
            <a:br>
              <a:rPr lang="en-US" sz="2600" b="1" dirty="0">
                <a:solidFill>
                  <a:srgbClr val="FFFFFF"/>
                </a:solidFill>
              </a:rPr>
            </a:br>
            <a:r>
              <a:rPr lang="en-US" sz="2600" b="1" dirty="0">
                <a:solidFill>
                  <a:srgbClr val="FFFFFF"/>
                </a:solidFill>
              </a:rPr>
              <a:t>Self-Study Principles</a:t>
            </a:r>
          </a:p>
        </p:txBody>
      </p:sp>
      <p:graphicFrame>
        <p:nvGraphicFramePr>
          <p:cNvPr id="28" name="Content Placeholder 3">
            <a:extLst>
              <a:ext uri="{FF2B5EF4-FFF2-40B4-BE49-F238E27FC236}">
                <a16:creationId xmlns:a16="http://schemas.microsoft.com/office/drawing/2014/main" id="{9CC24937-3BE1-49E9-BE46-53C401513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823127"/>
              </p:ext>
            </p:extLst>
          </p:nvPr>
        </p:nvGraphicFramePr>
        <p:xfrm>
          <a:off x="4038600" y="1166647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664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FA1A7-7B7F-478A-A96B-3FF8AF18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Key Learning Objectives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29BF36F-160C-40E6-97FE-A99F2265B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8310" y="663964"/>
            <a:ext cx="8562444" cy="57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8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19693-453C-4C9B-B10A-47542E92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1772816"/>
            <a:ext cx="4258644" cy="21374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Interim Quality Assurance Report (IQUAR)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3938FA4-F512-4D0E-8D76-C05E3BDF7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282" y="1059639"/>
            <a:ext cx="7152286" cy="47026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4C92ECD-2507-4677-AF02-BE9A96B58284}"/>
                  </a:ext>
                </a:extLst>
              </p14:cNvPr>
              <p14:cNvContentPartPr/>
              <p14:nvPr/>
            </p14:nvContentPartPr>
            <p14:xfrm>
              <a:off x="5813320" y="4721707"/>
              <a:ext cx="2331360" cy="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4C92ECD-2507-4677-AF02-BE9A96B582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9320" y="4614067"/>
                <a:ext cx="243900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850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pwatchdog.com/wp-content/uploads/2018/08/November-1.jpg">
            <a:extLst>
              <a:ext uri="{FF2B5EF4-FFF2-40B4-BE49-F238E27FC236}">
                <a16:creationId xmlns:a16="http://schemas.microsoft.com/office/drawing/2014/main" id="{E08236BC-0601-4D5F-862A-01BFA064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17" y="2422920"/>
            <a:ext cx="2012159" cy="20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FD70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E75174B-AF5A-4737-8C2D-0E461B736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91" y="1779666"/>
            <a:ext cx="7212765" cy="35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21F49-8053-4D61-BAE2-4889B779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65125"/>
            <a:ext cx="9491253" cy="1350656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IQAR Due Dates are approximately mid-way through your 7-year accreditation. 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(November 1st of year 4)</a:t>
            </a:r>
            <a:endParaRPr lang="en-US" sz="2000" dirty="0"/>
          </a:p>
        </p:txBody>
      </p:sp>
      <p:pic>
        <p:nvPicPr>
          <p:cNvPr id="4" name="Picture 2" descr="http://www.ipwatchdog.com/wp-content/uploads/2018/08/November-1.jpg">
            <a:extLst>
              <a:ext uri="{FF2B5EF4-FFF2-40B4-BE49-F238E27FC236}">
                <a16:creationId xmlns:a16="http://schemas.microsoft.com/office/drawing/2014/main" id="{38A0AB99-F072-4692-A3E1-AB782273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1" y="1972267"/>
            <a:ext cx="2031811" cy="20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5C7D1-09D5-4AC6-8318-233B4226C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543" y="1972267"/>
            <a:ext cx="8630238" cy="2465509"/>
          </a:xfrm>
        </p:spPr>
        <p:txBody>
          <a:bodyPr>
            <a:noAutofit/>
          </a:bodyPr>
          <a:lstStyle/>
          <a:p>
            <a:pPr marL="342900" indent="-342900"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r>
              <a:rPr lang="en-US" sz="2400" kern="0" dirty="0">
                <a:latin typeface="Calibri" panose="020F0502020204030204" pitchFamily="34" charset="0"/>
              </a:rPr>
              <a:t>Reaffirmation in 2021 – OPTIONAL - Due November 1, 2018</a:t>
            </a:r>
          </a:p>
          <a:p>
            <a:pPr marL="342900" indent="-342900"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r>
              <a:rPr lang="en-US" sz="2400" kern="0" dirty="0">
                <a:latin typeface="Calibri" panose="020F0502020204030204" pitchFamily="34" charset="0"/>
              </a:rPr>
              <a:t>Reaffirmation in 2022 – IQAR due November 1, 2019</a:t>
            </a:r>
          </a:p>
          <a:p>
            <a:pPr marL="342900" indent="-342900"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r>
              <a:rPr lang="en-US" sz="2400" kern="0" dirty="0">
                <a:latin typeface="Calibri" panose="020F0502020204030204" pitchFamily="34" charset="0"/>
              </a:rPr>
              <a:t>Reaffirmation in 2023 – IQAR due November 1, 2020</a:t>
            </a:r>
          </a:p>
          <a:p>
            <a:pPr marL="342900" indent="-342900"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r>
              <a:rPr lang="en-US" sz="2400" kern="0" dirty="0">
                <a:latin typeface="Calibri" panose="020F0502020204030204" pitchFamily="34" charset="0"/>
              </a:rPr>
              <a:t>Reaffirmation in 2024 – IQAR due November 1, 2021</a:t>
            </a:r>
          </a:p>
          <a:p>
            <a:pPr marL="342900" indent="-342900"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r>
              <a:rPr lang="en-US" sz="2400" kern="0" dirty="0">
                <a:latin typeface="Calibri" panose="020F0502020204030204" pitchFamily="34" charset="0"/>
              </a:rPr>
              <a:t>Reaffirmation in 2025 – IQAR due November 1, 2022</a:t>
            </a:r>
          </a:p>
        </p:txBody>
      </p:sp>
    </p:spTree>
    <p:extLst>
      <p:ext uri="{BB962C8B-B14F-4D97-AF65-F5344CB8AC3E}">
        <p14:creationId xmlns:p14="http://schemas.microsoft.com/office/powerpoint/2010/main" val="284184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19693-453C-4C9B-B10A-47542E92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2120800"/>
            <a:ext cx="4258644" cy="21374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Public Disclosure of Student Achievement &amp;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Web Path Notification Form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3938FA4-F512-4D0E-8D76-C05E3BDF7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170" y="1030733"/>
            <a:ext cx="7152286" cy="4796534"/>
          </a:xfrm>
          <a:prstGeom prst="rect">
            <a:avLst/>
          </a:prstGeom>
        </p:spPr>
      </p:pic>
      <p:pic>
        <p:nvPicPr>
          <p:cNvPr id="6" name="Picture 4" descr="http://www.ipwatchdog.com/wp-content/uploads/2018/08/November-1.jpg">
            <a:extLst>
              <a:ext uri="{FF2B5EF4-FFF2-40B4-BE49-F238E27FC236}">
                <a16:creationId xmlns:a16="http://schemas.microsoft.com/office/drawing/2014/main" id="{9EA081FC-0A5C-458E-B160-8E6F45F6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10" y="4145594"/>
            <a:ext cx="1871819" cy="18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CBE49C-68A8-4A64-BED9-BEFE84E2CF00}"/>
                  </a:ext>
                </a:extLst>
              </p14:cNvPr>
              <p14:cNvContentPartPr/>
              <p14:nvPr/>
            </p14:nvContentPartPr>
            <p14:xfrm>
              <a:off x="5712520" y="4018267"/>
              <a:ext cx="2440800" cy="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CBE49C-68A8-4A64-BED9-BEFE84E2CF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8520" y="3910267"/>
                <a:ext cx="2548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B32B77-F3E0-4876-9F1F-DF49790A61DF}"/>
                  </a:ext>
                </a:extLst>
              </p14:cNvPr>
              <p14:cNvContentPartPr/>
              <p14:nvPr/>
            </p14:nvContentPartPr>
            <p14:xfrm>
              <a:off x="5754640" y="4259467"/>
              <a:ext cx="160200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B32B77-F3E0-4876-9F1F-DF49790A61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01000" y="4151827"/>
                <a:ext cx="1709640" cy="23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29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pwatchdog.com/wp-content/uploads/2018/08/November-1.jpg">
            <a:extLst>
              <a:ext uri="{FF2B5EF4-FFF2-40B4-BE49-F238E27FC236}">
                <a16:creationId xmlns:a16="http://schemas.microsoft.com/office/drawing/2014/main" id="{E08236BC-0601-4D5F-862A-01BFA064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41" y="2481281"/>
            <a:ext cx="1895437" cy="18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FD70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943D657D-B8C2-4D5D-ADC7-404D663AE1DE}"/>
              </a:ext>
            </a:extLst>
          </p:cNvPr>
          <p:cNvSpPr txBox="1">
            <a:spLocks noChangeArrowheads="1"/>
          </p:cNvSpPr>
          <p:nvPr/>
        </p:nvSpPr>
        <p:spPr>
          <a:xfrm>
            <a:off x="4654296" y="1871220"/>
            <a:ext cx="7537698" cy="3115560"/>
          </a:xfrm>
          <a:prstGeom prst="rect">
            <a:avLst/>
          </a:prstGeom>
          <a:noFill/>
        </p:spPr>
        <p:txBody>
          <a:bodyPr lIns="182880" rIns="182880"/>
          <a:lstStyle/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330033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30033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Public Disclosure of Student Achievement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must be posted on the home page of each academic/business unit that offers degree programs that are accredited by the IACBE.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Web Path Notification Form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showing the path to the Public Disclosure of Student Achievement is reported on an annual basis, by November 1. </a:t>
            </a:r>
          </a:p>
          <a:p>
            <a:pPr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endParaRPr lang="en-US" sz="1900" kern="0" dirty="0">
              <a:solidFill>
                <a:srgbClr val="3300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28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pwatchdog.com/wp-content/uploads/2018/08/November-1.jpg">
            <a:extLst>
              <a:ext uri="{FF2B5EF4-FFF2-40B4-BE49-F238E27FC236}">
                <a16:creationId xmlns:a16="http://schemas.microsoft.com/office/drawing/2014/main" id="{E08236BC-0601-4D5F-862A-01BFA064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41" y="2481281"/>
            <a:ext cx="1895437" cy="18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FD70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6F7B2F2F-5373-422E-B2FC-22945672AED8}"/>
              </a:ext>
            </a:extLst>
          </p:cNvPr>
          <p:cNvSpPr txBox="1">
            <a:spLocks noChangeArrowheads="1"/>
          </p:cNvSpPr>
          <p:nvPr/>
        </p:nvSpPr>
        <p:spPr>
          <a:xfrm>
            <a:off x="4832068" y="751113"/>
            <a:ext cx="7222346" cy="5355772"/>
          </a:xfrm>
          <a:prstGeom prst="rect">
            <a:avLst/>
          </a:prstGeom>
          <a:noFill/>
        </p:spPr>
        <p:txBody>
          <a:bodyPr lIns="182880" rIns="182880"/>
          <a:lstStyle/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330033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330033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accordance with this guideline, schools must report at least one of the following on an annual basis for each IACBE accredited program (need not be the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same measure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each program).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Attrition and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Graduation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Licensure pass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Job placement rates (as appropriate)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Employment advancement (as appropriate)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Acceptance into graduate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Successful transfer of credit</a:t>
            </a:r>
          </a:p>
          <a:p>
            <a:pPr fontAlgn="base"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80000"/>
            </a:pPr>
            <a:endParaRPr lang="en-US" sz="1900" kern="0" dirty="0">
              <a:solidFill>
                <a:srgbClr val="3300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78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387</Words>
  <Application>Microsoft Office PowerPoint</Application>
  <PresentationFormat>Widescreen</PresentationFormat>
  <Paragraphs>73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New  Self-Study Principles</vt:lpstr>
      <vt:lpstr>New Key Learning Objectives</vt:lpstr>
      <vt:lpstr>Interim Quality Assurance Report (IQUAR)</vt:lpstr>
      <vt:lpstr>PowerPoint Presentation</vt:lpstr>
      <vt:lpstr>IQAR Due Dates are approximately mid-way through your 7-year accreditation.   (November 1st of year 4)</vt:lpstr>
      <vt:lpstr>Public Disclosure of Student Achievement &amp;  Web Path Notification Form</vt:lpstr>
      <vt:lpstr>PowerPoint Presentation</vt:lpstr>
      <vt:lpstr>PowerPoint Presentation</vt:lpstr>
      <vt:lpstr>January Accreditation Institute</vt:lpstr>
      <vt:lpstr>Wednesday, January 16th More Details Coming Soon! </vt:lpstr>
      <vt:lpstr>PowerPoint Presentation</vt:lpstr>
      <vt:lpstr> 2019 Annual Conference &amp; Assembly Meeting Caesars Palace | April 9-11 MOVING.FORWARD.TOGETHER </vt:lpstr>
      <vt:lpstr>Community Colleges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Rochelle Petway</dc:creator>
  <cp:lastModifiedBy>Rochelle Petway</cp:lastModifiedBy>
  <cp:revision>5</cp:revision>
  <dcterms:created xsi:type="dcterms:W3CDTF">2018-10-04T20:51:45Z</dcterms:created>
  <dcterms:modified xsi:type="dcterms:W3CDTF">2018-10-15T17:58:49Z</dcterms:modified>
</cp:coreProperties>
</file>